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Override1.xml" ContentType="application/vnd.openxmlformats-officedocument.themeOverrid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2.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 id="2147484059" r:id="rId2"/>
    <p:sldMasterId id="2147484228" r:id="rId3"/>
  </p:sldMasterIdLst>
  <p:notesMasterIdLst>
    <p:notesMasterId r:id="rId7"/>
  </p:notesMasterIdLst>
  <p:handoutMasterIdLst>
    <p:handoutMasterId r:id="rId8"/>
  </p:handoutMasterIdLst>
  <p:sldIdLst>
    <p:sldId id="2147469658" r:id="rId4"/>
    <p:sldId id="2147469682" r:id="rId5"/>
    <p:sldId id="2147309261" r:id="rId6"/>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illar Title slides" id="{DE23787B-2F70-41BD-B1E9-2A7EFC31BF1D}">
          <p14:sldIdLst/>
        </p14:section>
        <p14:section name="All slides" id="{69C79F6C-AA55-485D-BB9F-DB342B159076}">
          <p14:sldIdLst>
            <p14:sldId id="2147469658"/>
            <p14:sldId id="2147469682"/>
            <p14:sldId id="214730926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E077E9-4A7B-48AA-615E-B9E23C45D2DE}" name="Dan Reger" initials="DR" userId="S::dan.reger@oracle.com::aea0065d-a674-4a5c-ab56-974b0952115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0F0"/>
    <a:srgbClr val="FDFEFE"/>
    <a:srgbClr val="FEFEFE"/>
    <a:srgbClr val="FFFEFE"/>
    <a:srgbClr val="FFFFFD"/>
    <a:srgbClr val="FFFFFE"/>
    <a:srgbClr val="FFFEFF"/>
    <a:srgbClr val="FEFFFF"/>
    <a:srgbClr val="FFFFFF"/>
    <a:srgbClr val="FF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98" autoAdjust="0"/>
    <p:restoredTop sz="93769" autoAdjust="0"/>
  </p:normalViewPr>
  <p:slideViewPr>
    <p:cSldViewPr snapToGrid="0" showGuides="1">
      <p:cViewPr varScale="1">
        <p:scale>
          <a:sx n="150" d="100"/>
          <a:sy n="150" d="100"/>
        </p:scale>
        <p:origin x="972" y="120"/>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commentAuthors" Target="commentAuthors.xml"/><Relationship Id="rId14"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7/7/2023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‹Nº›</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7/7/2023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‹Nº›</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slide" Target="../slides/slide1.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t>Capacity and performance insights - Empower better quality of service</a:t>
            </a:r>
          </a:p>
          <a:p>
            <a:endParaRPr lang="en-US"/>
          </a:p>
        </p:txBody>
      </p:sp>
      <p:sp>
        <p:nvSpPr>
          <p:cNvPr id="4" name="Slide Number Placeholder 3"/>
          <p:cNvSpPr>
            <a:spLocks noGrp="1"/>
          </p:cNvSpPr>
          <p:nvPr>
            <p:ph type="sldNum" sz="quarter" idx="5"/>
            <p:custDataLst>
              <p:tags r:id="rId3"/>
            </p:custDataLst>
          </p:nvPr>
        </p:nvSpPr>
        <p:spPr/>
        <p:txBody>
          <a:bodyPr/>
          <a:lstStyle/>
          <a:p>
            <a:fld id="{9EDC5964-3162-43B5-B1EC-63C8D166D7D3}" type="slidenum">
              <a:rPr lang="en-US" smtClean="0"/>
              <a:t>1</a:t>
            </a:fld>
            <a:endParaRPr lang="en-US"/>
          </a:p>
        </p:txBody>
      </p:sp>
    </p:spTree>
    <p:extLst>
      <p:ext uri="{BB962C8B-B14F-4D97-AF65-F5344CB8AC3E}">
        <p14:creationId xmlns:p14="http://schemas.microsoft.com/office/powerpoint/2010/main" val="415005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6.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26.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3.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GB" dirty="0"/>
              <a:t>27/07/2022</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dirty="0"/>
              <a:t>Copyright © 2022, Oracle and/or its affiliates </a:t>
            </a:r>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49906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GB" dirty="0"/>
              <a:t>27/07/2022</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dirty="0"/>
              <a:t>Copyright © 2022, Oracle and/or its affiliates </a:t>
            </a:r>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48164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GB" dirty="0"/>
              <a:t>27/07/2022</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dirty="0"/>
              <a:t>Copyright © 2022, Oracle and/or its affiliates </a:t>
            </a:r>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736057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11223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FBAE40"/>
          </p15:clr>
        </p15:guide>
        <p15:guide id="2" orient="horz" pos="432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686258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174499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GB" dirty="0"/>
              <a:t>27/07/2022</a:t>
            </a:r>
            <a:endParaRPr lang="en-US" dirty="0"/>
          </a:p>
        </p:txBody>
      </p:sp>
    </p:spTree>
    <p:extLst>
      <p:ext uri="{BB962C8B-B14F-4D97-AF65-F5344CB8AC3E}">
        <p14:creationId xmlns:p14="http://schemas.microsoft.com/office/powerpoint/2010/main" val="1296635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Tree>
    <p:extLst>
      <p:ext uri="{BB962C8B-B14F-4D97-AF65-F5344CB8AC3E}">
        <p14:creationId xmlns:p14="http://schemas.microsoft.com/office/powerpoint/2010/main" val="49572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‹Nº›</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dirty="0"/>
              <a:t>Copyright © 2022, Oracle and/or its affiliates </a:t>
            </a:r>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GB" dirty="0"/>
              <a:t>27/07/2022</a:t>
            </a:r>
            <a:endParaRPr lang="en-US" dirty="0"/>
          </a:p>
        </p:txBody>
      </p:sp>
    </p:spTree>
    <p:extLst>
      <p:ext uri="{BB962C8B-B14F-4D97-AF65-F5344CB8AC3E}">
        <p14:creationId xmlns:p14="http://schemas.microsoft.com/office/powerpoint/2010/main" val="1860763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Tree>
    <p:extLst>
      <p:ext uri="{BB962C8B-B14F-4D97-AF65-F5344CB8AC3E}">
        <p14:creationId xmlns:p14="http://schemas.microsoft.com/office/powerpoint/2010/main" val="625378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Tree>
    <p:extLst>
      <p:ext uri="{BB962C8B-B14F-4D97-AF65-F5344CB8AC3E}">
        <p14:creationId xmlns:p14="http://schemas.microsoft.com/office/powerpoint/2010/main" val="1843461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38072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043847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413034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591735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721099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393685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497238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dirty="0"/>
              <a:t>Copyright © 2022, Oracle and/or its affiliates </a:t>
            </a:r>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849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321004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064066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960658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879101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408539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982788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‹Nº›</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GB" dirty="0"/>
              <a:t>27/07/2022</a:t>
            </a:r>
            <a:endParaRPr lang="en-US" dirty="0"/>
          </a:p>
        </p:txBody>
      </p:sp>
    </p:spTree>
    <p:extLst>
      <p:ext uri="{BB962C8B-B14F-4D97-AF65-F5344CB8AC3E}">
        <p14:creationId xmlns:p14="http://schemas.microsoft.com/office/powerpoint/2010/main" val="2872289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‹Nº›</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232920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638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50664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576183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744992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2580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44384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5917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‹Nº›</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GB" dirty="0"/>
              <a:t>27/07/2022</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126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‹Nº›</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GB" dirty="0"/>
              <a:t>27/07/2022</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4068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GB" dirty="0"/>
              <a:t>27/07/2022</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83199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GB" dirty="0"/>
              <a:t>27/07/2022</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dirty="0"/>
              <a:t>Copyright © 2022, Oracle and/or its affiliates </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8856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GB" dirty="0"/>
              <a:t>27/07/2022</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38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GB" dirty="0"/>
              <a:t>27/07/2022</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894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GB" dirty="0"/>
              <a:t>27/07/2022</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47186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GB" dirty="0"/>
              <a:t>27/07/2022</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406534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1241808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Abstract Background_Pillar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273208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877192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428988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113110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33417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3473084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345D60D9-5372-5F40-9443-0F9AE5BDC3C8}" type="slidenum">
              <a:rPr lang="en-US" smtClean="0"/>
              <a:pPr/>
              <a:t>‹Nº›</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1538544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GB" dirty="0"/>
              <a:t>27/07/2022</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‹Nº›</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1467457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27486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345D60D9-5372-5F40-9443-0F9AE5BDC3C8}" type="slidenum">
              <a:rPr lang="en-US" smtClean="0"/>
              <a:pPr/>
              <a:t>‹Nº›</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GB" dirty="0"/>
              <a:t>27/07/2022</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21654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GB" dirty="0"/>
              <a:t>27/07/2022</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1497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GB" dirty="0"/>
              <a:t>27/07/2022</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2183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GB" dirty="0"/>
              <a:t>27/07/2022</a:t>
            </a:r>
            <a:endParaRPr lang="en-US" dirty="0"/>
          </a:p>
        </p:txBody>
      </p:sp>
    </p:spTree>
    <p:extLst>
      <p:ext uri="{BB962C8B-B14F-4D97-AF65-F5344CB8AC3E}">
        <p14:creationId xmlns:p14="http://schemas.microsoft.com/office/powerpoint/2010/main" val="2406114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1352616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GB" dirty="0"/>
              <a:t>27/07/2022</a:t>
            </a:r>
            <a:endParaRPr lang="en-US" dirty="0"/>
          </a:p>
        </p:txBody>
      </p:sp>
    </p:spTree>
    <p:extLst>
      <p:ext uri="{BB962C8B-B14F-4D97-AF65-F5344CB8AC3E}">
        <p14:creationId xmlns:p14="http://schemas.microsoft.com/office/powerpoint/2010/main" val="1855886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GB" dirty="0"/>
              <a:t>27/07/2022</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941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62344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79818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GB" dirty="0"/>
              <a:t>27/07/2022</a:t>
            </a:r>
            <a:endParaRPr lang="en-US" dirty="0"/>
          </a:p>
        </p:txBody>
      </p:sp>
    </p:spTree>
    <p:extLst>
      <p:ext uri="{BB962C8B-B14F-4D97-AF65-F5344CB8AC3E}">
        <p14:creationId xmlns:p14="http://schemas.microsoft.com/office/powerpoint/2010/main" val="79337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GB" dirty="0"/>
              <a:t>27/07/2022</a:t>
            </a:r>
            <a:endParaRPr lang="en-US" dirty="0"/>
          </a:p>
        </p:txBody>
      </p:sp>
    </p:spTree>
    <p:extLst>
      <p:ext uri="{BB962C8B-B14F-4D97-AF65-F5344CB8AC3E}">
        <p14:creationId xmlns:p14="http://schemas.microsoft.com/office/powerpoint/2010/main" val="1517793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‹Nº›</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dirty="0"/>
              <a:t>Copyright © 2022, Oracle and/or its affiliates </a:t>
            </a:r>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GB" dirty="0"/>
              <a:t>27/07/2022</a:t>
            </a:r>
            <a:endParaRPr lang="en-US" dirty="0"/>
          </a:p>
        </p:txBody>
      </p:sp>
    </p:spTree>
    <p:extLst>
      <p:ext uri="{BB962C8B-B14F-4D97-AF65-F5344CB8AC3E}">
        <p14:creationId xmlns:p14="http://schemas.microsoft.com/office/powerpoint/2010/main" val="422229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‹Nº›</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457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‹Nº›</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dirty="0"/>
              <a:t>Copyright © 2022, Oracle and/or its affiliates </a:t>
            </a:r>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5712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dirty="0"/>
              <a:t>Copyright © 2022, Oracle and/or its affiliates </a:t>
            </a:r>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9220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5383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420829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95632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745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130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0118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6938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4301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6988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50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6751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4951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1497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0720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6549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057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7102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9799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99408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5435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96089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0806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936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1986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8953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7818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48748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63185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46980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73968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8797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7901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1958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417281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87152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60954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09313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07001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055196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76308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412315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4499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182949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112965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8289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51788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80579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7040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52602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483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66119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75262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87826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792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dirty="0"/>
              <a:t>Copyright © 2022, Oracle and/or its affiliates </a:t>
            </a:r>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220652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pic>
        <p:nvPicPr>
          <p:cNvPr id="16" name="Picture 15" descr="A picture containing text, outdoor, player&#10;&#10;Description automatically generated">
            <a:extLst>
              <a:ext uri="{FF2B5EF4-FFF2-40B4-BE49-F238E27FC236}">
                <a16:creationId xmlns:a16="http://schemas.microsoft.com/office/drawing/2014/main" id="{C4E77429-EB57-5942-9F84-33250DAAA7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1384769" y="6227005"/>
            <a:ext cx="9414396" cy="191726"/>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2198251" y="1242070"/>
            <a:ext cx="7795498" cy="5176660"/>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Tree>
    <p:extLst>
      <p:ext uri="{BB962C8B-B14F-4D97-AF65-F5344CB8AC3E}">
        <p14:creationId xmlns:p14="http://schemas.microsoft.com/office/powerpoint/2010/main" val="132987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3731963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2_Light - Title 1 Column">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t>‹Nº›</a:t>
            </a:fld>
            <a:endParaRPr lang="en-US" dirty="0"/>
          </a:p>
        </p:txBody>
      </p:sp>
    </p:spTree>
    <p:extLst>
      <p:ext uri="{BB962C8B-B14F-4D97-AF65-F5344CB8AC3E}">
        <p14:creationId xmlns:p14="http://schemas.microsoft.com/office/powerpoint/2010/main" val="236971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‹Nº›</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2022, Oracle and/or its affiliates </a:t>
            </a:r>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GB" dirty="0"/>
              <a:t>27/07/2022</a:t>
            </a:r>
            <a:endParaRPr lang="en-US" dirty="0"/>
          </a:p>
        </p:txBody>
      </p:sp>
    </p:spTree>
    <p:extLst>
      <p:ext uri="{BB962C8B-B14F-4D97-AF65-F5344CB8AC3E}">
        <p14:creationId xmlns:p14="http://schemas.microsoft.com/office/powerpoint/2010/main" val="4072330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18769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‹Nº›</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37186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‹Nº›</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5219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358099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‹Nº›</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dirty="0"/>
              <a:t>Copyright © 2022, Oracle and/or its affiliates </a:t>
            </a:r>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257440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021683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555088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‹Nº›</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GB" dirty="0"/>
              <a:t>27/07/2022</a:t>
            </a:r>
            <a:endParaRPr lang="en-US" dirty="0"/>
          </a:p>
        </p:txBody>
      </p:sp>
    </p:spTree>
    <p:extLst>
      <p:ext uri="{BB962C8B-B14F-4D97-AF65-F5344CB8AC3E}">
        <p14:creationId xmlns:p14="http://schemas.microsoft.com/office/powerpoint/2010/main" val="3588717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GB" dirty="0"/>
              <a:t>27/07/2022</a:t>
            </a:r>
            <a:endParaRPr lang="en-US" dirty="0"/>
          </a:p>
        </p:txBody>
      </p:sp>
    </p:spTree>
    <p:extLst>
      <p:ext uri="{BB962C8B-B14F-4D97-AF65-F5344CB8AC3E}">
        <p14:creationId xmlns:p14="http://schemas.microsoft.com/office/powerpoint/2010/main" val="33171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GB" dirty="0"/>
              <a:t>27/07/2022</a:t>
            </a:r>
            <a:endParaRPr lang="en-US" dirty="0"/>
          </a:p>
        </p:txBody>
      </p:sp>
    </p:spTree>
    <p:extLst>
      <p:ext uri="{BB962C8B-B14F-4D97-AF65-F5344CB8AC3E}">
        <p14:creationId xmlns:p14="http://schemas.microsoft.com/office/powerpoint/2010/main" val="947418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3658307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254848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419494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1669595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‹Nº›</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403066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228428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3241693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163715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130088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217118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2779727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166150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6"/>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3350584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dirty="0"/>
              <a:t>Copyright © 2022, Oracle and/or its affiliates </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9497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‹Nº›</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9945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dirty="0"/>
              <a:t>Copyright © 2022, Oracle and/or its affiliates </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9777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‹Nº›</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93498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‹Nº›</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7410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30037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12768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GB" dirty="0"/>
              <a:t>27/07/2022</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998684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4116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35579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GB" dirty="0"/>
              <a:t>27/07/2022</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09872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‹Nº›</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95166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739608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057657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GB" dirty="0"/>
              <a:t>27/07/2022</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87636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82308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021633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2022, Oracle and/or its affiliates </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96240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GB" dirty="0"/>
              <a:t>27/07/2022</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dirty="0"/>
              <a:t>Copyright © 2022, Oracle and/or its affiliates </a:t>
            </a:r>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504750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GB" dirty="0"/>
              <a:t>27/07/2022</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dirty="0"/>
              <a:t>Copyright © 2022, Oracle and/or its affiliates </a:t>
            </a:r>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18528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GB" dirty="0"/>
              <a:t>27/07/2022</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dirty="0"/>
              <a:t>Copyright © 2022, Oracle and/or its affiliates </a:t>
            </a:r>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68513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GB" dirty="0"/>
              <a:t>27/07/2022</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dirty="0"/>
              <a:t>Copyright © 2022, Oracle and/or its affiliates </a:t>
            </a:r>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59084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545542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FBAE40"/>
          </p15:clr>
        </p15:guide>
        <p15:guide id="2" orient="horz" pos="432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368014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6834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GB" dirty="0"/>
              <a:t>27/07/2022</a:t>
            </a:r>
            <a:endParaRPr lang="en-US" dirty="0"/>
          </a:p>
        </p:txBody>
      </p:sp>
    </p:spTree>
    <p:extLst>
      <p:ext uri="{BB962C8B-B14F-4D97-AF65-F5344CB8AC3E}">
        <p14:creationId xmlns:p14="http://schemas.microsoft.com/office/powerpoint/2010/main" val="435072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Tree>
    <p:extLst>
      <p:ext uri="{BB962C8B-B14F-4D97-AF65-F5344CB8AC3E}">
        <p14:creationId xmlns:p14="http://schemas.microsoft.com/office/powerpoint/2010/main" val="340848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‹Nº›</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dirty="0"/>
              <a:t>Copyright © 2022, Oracle and/or its affiliates </a:t>
            </a:r>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GB" dirty="0"/>
              <a:t>27/07/2022</a:t>
            </a:r>
            <a:endParaRPr lang="en-US" dirty="0"/>
          </a:p>
        </p:txBody>
      </p:sp>
    </p:spTree>
    <p:extLst>
      <p:ext uri="{BB962C8B-B14F-4D97-AF65-F5344CB8AC3E}">
        <p14:creationId xmlns:p14="http://schemas.microsoft.com/office/powerpoint/2010/main" val="2399564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Tree>
    <p:extLst>
      <p:ext uri="{BB962C8B-B14F-4D97-AF65-F5344CB8AC3E}">
        <p14:creationId xmlns:p14="http://schemas.microsoft.com/office/powerpoint/2010/main" val="2176269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GB" dirty="0"/>
              <a:t>27/07/2022</a:t>
            </a:r>
            <a:endParaRPr lang="en-US" dirty="0"/>
          </a:p>
        </p:txBody>
      </p:sp>
    </p:spTree>
    <p:extLst>
      <p:ext uri="{BB962C8B-B14F-4D97-AF65-F5344CB8AC3E}">
        <p14:creationId xmlns:p14="http://schemas.microsoft.com/office/powerpoint/2010/main" val="523603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257308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726842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792320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360458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649048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6123071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375139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dirty="0"/>
              <a:t>Copyright © 2022, Oracle and/or its affiliates </a:t>
            </a:r>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52563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994842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834984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830270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032070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231656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Tree>
    <p:extLst>
      <p:ext uri="{BB962C8B-B14F-4D97-AF65-F5344CB8AC3E}">
        <p14:creationId xmlns:p14="http://schemas.microsoft.com/office/powerpoint/2010/main" val="1366740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‹Nº›</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GB" dirty="0"/>
              <a:t>27/07/2022</a:t>
            </a:r>
            <a:endParaRPr lang="en-US" dirty="0"/>
          </a:p>
        </p:txBody>
      </p:sp>
    </p:spTree>
    <p:extLst>
      <p:ext uri="{BB962C8B-B14F-4D97-AF65-F5344CB8AC3E}">
        <p14:creationId xmlns:p14="http://schemas.microsoft.com/office/powerpoint/2010/main" val="2026302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‹Nº›</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1767417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808018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146393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69852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GB"/>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65134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60115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46470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5726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‹Nº›</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GB" dirty="0"/>
              <a:t>27/07/2022</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639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‹Nº›</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GB" dirty="0"/>
              <a:t>27/07/2022</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3320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a:t>Copyright © 2022, Oracle and/or its affiliates </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GB" dirty="0"/>
              <a:t>27/07/2022</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44418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GB" dirty="0"/>
              <a:t>27/07/2022</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dirty="0"/>
              <a:t>Copyright © 2022, Oracle and/or its affiliates </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17501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GB" dirty="0"/>
              <a:t>27/07/2022</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65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GB" dirty="0"/>
              <a:t>27/07/2022</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7353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GB" dirty="0"/>
              <a:t>27/07/2022</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62843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GB" dirty="0"/>
              <a:t>27/07/2022</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145594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275279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Abstract Background_Pillar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178145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3985182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3253314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4057183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1412651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GB" dirty="0"/>
              <a:t>27/07/2022</a:t>
            </a:r>
            <a:endParaRPr lang="en-US" dirty="0"/>
          </a:p>
        </p:txBody>
      </p:sp>
    </p:spTree>
    <p:extLst>
      <p:ext uri="{BB962C8B-B14F-4D97-AF65-F5344CB8AC3E}">
        <p14:creationId xmlns:p14="http://schemas.microsoft.com/office/powerpoint/2010/main" val="3996345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GB"/>
              <a:t>Click icon to add picture</a:t>
            </a:r>
            <a:endParaRPr lang="en-US"/>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345D60D9-5372-5F40-9443-0F9AE5BDC3C8}" type="slidenum">
              <a:rPr lang="en-US" smtClean="0"/>
              <a:pPr/>
              <a:t>‹Nº›</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74403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GB"/>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p>
            <a:r>
              <a:rPr lang="en-GB" dirty="0"/>
              <a:t>27/07/2022</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‹Nº›</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GB"/>
              <a:t>Click icon to add picture</a:t>
            </a:r>
            <a:endParaRPr lang="en-US"/>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2346970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GB"/>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GB"/>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GB"/>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969918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GB"/>
              <a:t>Click icon to add picture</a:t>
            </a:r>
            <a:endParaRPr lang="en-US"/>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GB"/>
              <a:t>Click icon to add picture</a:t>
            </a:r>
            <a:endParaRPr lang="en-US"/>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GB"/>
              <a:t>Click icon to add picture</a:t>
            </a:r>
            <a:endParaRPr lang="en-US"/>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GB"/>
              <a:t>Click icon to add picture</a:t>
            </a:r>
            <a:endParaRPr lang="en-US"/>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345D60D9-5372-5F40-9443-0F9AE5BDC3C8}" type="slidenum">
              <a:rPr lang="en-US" smtClean="0"/>
              <a:pPr/>
              <a:t>‹Nº›</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p>
            <a:r>
              <a:rPr lang="en-GB" dirty="0"/>
              <a:t>27/07/2022</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40701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GB" dirty="0"/>
              <a:t>27/07/2022</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2788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GB" dirty="0"/>
              <a:t>27/07/2022</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38662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GB" dirty="0"/>
              <a:t>27/07/2022</a:t>
            </a:r>
            <a:endParaRPr lang="en-US" dirty="0"/>
          </a:p>
        </p:txBody>
      </p:sp>
    </p:spTree>
    <p:extLst>
      <p:ext uri="{BB962C8B-B14F-4D97-AF65-F5344CB8AC3E}">
        <p14:creationId xmlns:p14="http://schemas.microsoft.com/office/powerpoint/2010/main" val="3056293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227217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GB" dirty="0"/>
              <a:t>27/07/2022</a:t>
            </a:r>
            <a:endParaRPr lang="en-US" dirty="0"/>
          </a:p>
        </p:txBody>
      </p:sp>
    </p:spTree>
    <p:extLst>
      <p:ext uri="{BB962C8B-B14F-4D97-AF65-F5344CB8AC3E}">
        <p14:creationId xmlns:p14="http://schemas.microsoft.com/office/powerpoint/2010/main" val="2854543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GB"/>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GB"/>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GB" dirty="0"/>
              <a:t>27/07/2022</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3863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388913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36144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GB" dirty="0"/>
              <a:t>27/07/2022</a:t>
            </a:r>
            <a:endParaRPr lang="en-US" dirty="0"/>
          </a:p>
        </p:txBody>
      </p:sp>
    </p:spTree>
    <p:extLst>
      <p:ext uri="{BB962C8B-B14F-4D97-AF65-F5344CB8AC3E}">
        <p14:creationId xmlns:p14="http://schemas.microsoft.com/office/powerpoint/2010/main" val="331545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a:t>Copyright © 2022, Oracle and/or its affiliates </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GB" dirty="0"/>
              <a:t>27/07/2022</a:t>
            </a:r>
            <a:endParaRPr lang="en-US" dirty="0"/>
          </a:p>
        </p:txBody>
      </p:sp>
    </p:spTree>
    <p:extLst>
      <p:ext uri="{BB962C8B-B14F-4D97-AF65-F5344CB8AC3E}">
        <p14:creationId xmlns:p14="http://schemas.microsoft.com/office/powerpoint/2010/main" val="2029998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‹Nº›</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dirty="0"/>
              <a:t>Copyright © 2022, Oracle and/or its affiliates </a:t>
            </a:r>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502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‹Nº›</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512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‹Nº›</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dirty="0"/>
              <a:t>Copyright © 2022, Oracle and/or its affiliates </a:t>
            </a:r>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7647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dirty="0"/>
              <a:t>Copyright © 2022, Oracle and/or its affiliates </a:t>
            </a:r>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3693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8481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166656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dirty="0"/>
              <a:t>Copyright © 2022, Oracle and/or its affiliates </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40152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6781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9480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4251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6615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1328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30258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2424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2058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25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308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8990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‹Nº›</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47658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5255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7970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5829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6307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6215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‹Nº›</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2470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9047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4712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736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8891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9024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‹Nº›</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0381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0685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63296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GB"/>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dirty="0"/>
              <a:t>Copyright © 2022, Oracle and/or its affiliates </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99980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1808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0899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64905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79444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80781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‹Nº›</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76653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6019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81485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404119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05519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91750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4292518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298966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59146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2361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38942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Tree>
    <p:extLst>
      <p:ext uri="{BB962C8B-B14F-4D97-AF65-F5344CB8AC3E}">
        <p14:creationId xmlns:p14="http://schemas.microsoft.com/office/powerpoint/2010/main" val="167979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‹Nº›</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8787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78423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4234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54326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3526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dirty="0"/>
              <a:t>Copyright © 2022, Oracle and/or its affiliates </a:t>
            </a:r>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6873138" y="6425604"/>
            <a:ext cx="2743200" cy="363500"/>
          </a:xfrm>
        </p:spPr>
        <p:txBody>
          <a:bodyPr/>
          <a:lstStyle>
            <a:lvl1pPr>
              <a:defRPr>
                <a:solidFill>
                  <a:schemeClr val="tx1"/>
                </a:solidFill>
              </a:defRPr>
            </a:lvl1pPr>
          </a:lstStyle>
          <a:p>
            <a:r>
              <a:rPr lang="en-GB" dirty="0"/>
              <a:t>27/07/2022</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28724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224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GB"/>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GB"/>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dirty="0"/>
              <a:t>Copyright © 2022, Oracle and/or its affiliates </a:t>
            </a:r>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399472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25879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GB" dirty="0"/>
              <a:t>27/07/2022</a:t>
            </a:r>
            <a:endParaRPr lang="en-US" dirty="0"/>
          </a:p>
        </p:txBody>
      </p:sp>
    </p:spTree>
    <p:extLst>
      <p:ext uri="{BB962C8B-B14F-4D97-AF65-F5344CB8AC3E}">
        <p14:creationId xmlns:p14="http://schemas.microsoft.com/office/powerpoint/2010/main" val="100244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2022, Oracle and/or its affiliates </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GB" dirty="0"/>
              <a:t>27/07/2022</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2022, Oracle and/or its affiliates </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GB" dirty="0"/>
              <a:t>27/07/2022</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GB" dirty="0"/>
              <a:t>27/07/2022</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2022, Oracle and/or its affiliates </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GB" dirty="0"/>
              <a:t>27/07/2022</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Cloud Platform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Cloud Platform (up to two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33553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C14DD88A-3D12-4ED2-853D-5FBC3094E39D}"/>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97097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Title/Subtitle blank">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‹Nº›</a:t>
            </a:fld>
            <a:endParaRPr lang="en-US"/>
          </a:p>
        </p:txBody>
      </p:sp>
      <p:sp>
        <p:nvSpPr>
          <p:cNvPr id="14" name="Footer">
            <a:extLst>
              <a:ext uri="{FF2B5EF4-FFF2-40B4-BE49-F238E27FC236}">
                <a16:creationId xmlns:a16="http://schemas.microsoft.com/office/drawing/2014/main" id="{44D493A7-DE15-5D4E-B41A-9F4946FCD860}"/>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dirty="0"/>
              <a:t>Copyright © 2022, Oracle and/or its affiliates </a:t>
            </a:r>
          </a:p>
        </p:txBody>
      </p:sp>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1" i="0">
                <a:solidFill>
                  <a:schemeClr val="accent6"/>
                </a:solidFill>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4000" b="0" i="0" baseline="0">
                <a:latin typeface="+mj-lt"/>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8439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‹Nº›</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2022, Oracle and/or its affiliates </a:t>
            </a:r>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GB" dirty="0"/>
              <a:t>27/07/2022</a:t>
            </a:r>
            <a:endParaRPr lang="en-US" dirty="0"/>
          </a:p>
        </p:txBody>
      </p:sp>
    </p:spTree>
    <p:extLst>
      <p:ext uri="{BB962C8B-B14F-4D97-AF65-F5344CB8AC3E}">
        <p14:creationId xmlns:p14="http://schemas.microsoft.com/office/powerpoint/2010/main" val="307678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dirty="0"/>
              <a:t>Copyright © 2022, Oracle and/or its affiliates </a:t>
            </a:r>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19118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‹Nº›</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97093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‹Nº›</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33499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1698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dirty="0"/>
              <a:t>Copyright © 2022, Oracle and/or its affiliates </a:t>
            </a:r>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346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dirty="0"/>
              <a:t>Copyright © 2022, Oracle and/or its affiliates </a:t>
            </a:r>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39817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‹Nº›</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GB" dirty="0"/>
              <a:t>27/07/2022</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691710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‹Nº›</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GB" dirty="0"/>
              <a:t>27/07/2022</a:t>
            </a:r>
            <a:endParaRPr lang="en-US" dirty="0"/>
          </a:p>
        </p:txBody>
      </p:sp>
    </p:spTree>
    <p:extLst>
      <p:ext uri="{BB962C8B-B14F-4D97-AF65-F5344CB8AC3E}">
        <p14:creationId xmlns:p14="http://schemas.microsoft.com/office/powerpoint/2010/main" val="728170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GB" dirty="0"/>
              <a:t>27/07/2022</a:t>
            </a:r>
            <a:endParaRPr lang="en-US" dirty="0"/>
          </a:p>
        </p:txBody>
      </p:sp>
    </p:spTree>
    <p:extLst>
      <p:ext uri="{BB962C8B-B14F-4D97-AF65-F5344CB8AC3E}">
        <p14:creationId xmlns:p14="http://schemas.microsoft.com/office/powerpoint/2010/main" val="314084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GB" dirty="0"/>
              <a:t>27/07/2022</a:t>
            </a:r>
            <a:endParaRPr lang="en-US" dirty="0"/>
          </a:p>
        </p:txBody>
      </p:sp>
    </p:spTree>
    <p:extLst>
      <p:ext uri="{BB962C8B-B14F-4D97-AF65-F5344CB8AC3E}">
        <p14:creationId xmlns:p14="http://schemas.microsoft.com/office/powerpoint/2010/main" val="4015456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25882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201542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GB" dirty="0"/>
              <a:t>27/07/2022</a:t>
            </a:r>
            <a:endParaRPr lang="en-US" dirty="0"/>
          </a:p>
        </p:txBody>
      </p:sp>
    </p:spTree>
    <p:extLst>
      <p:ext uri="{BB962C8B-B14F-4D97-AF65-F5344CB8AC3E}">
        <p14:creationId xmlns:p14="http://schemas.microsoft.com/office/powerpoint/2010/main" val="1018830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1218656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2027895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283578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a:t>Copyright © 2022, Oracle and/or its affiliates </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GB" dirty="0"/>
              <a:t>27/07/2022</a:t>
            </a:r>
            <a:endParaRPr lang="en-US" dirty="0"/>
          </a:p>
        </p:txBody>
      </p:sp>
    </p:spTree>
    <p:extLst>
      <p:ext uri="{BB962C8B-B14F-4D97-AF65-F5344CB8AC3E}">
        <p14:creationId xmlns:p14="http://schemas.microsoft.com/office/powerpoint/2010/main" val="3164385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1084888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2890218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342231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‹Nº›</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a:t>Copyright © 2022, Oracle and/or its affiliates </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GB" dirty="0"/>
              <a:t>27/07/2022</a:t>
            </a:r>
            <a:endParaRPr lang="en-US" dirty="0"/>
          </a:p>
        </p:txBody>
      </p:sp>
    </p:spTree>
    <p:extLst>
      <p:ext uri="{BB962C8B-B14F-4D97-AF65-F5344CB8AC3E}">
        <p14:creationId xmlns:p14="http://schemas.microsoft.com/office/powerpoint/2010/main" val="1959438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a:t>Copyright © 2022, Oracle and/or its affiliates </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0378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dirty="0"/>
              <a:t>Copyright © 2022, Oracle and/or its affiliates </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96147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‹Nº›</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6799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dirty="0"/>
              <a:t>Copyright © 2022, Oracle and/or its affiliates </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7301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‹Nº›</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80261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GB" dirty="0"/>
              <a:t>27/07/2022</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dirty="0"/>
              <a:t>Copyright © 2022, Oracle and/or its affiliates </a:t>
            </a:r>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‹Nº›</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7573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11448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071050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GB" dirty="0"/>
              <a:t>27/07/2022</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360663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23564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2022, Oracle and/or its affiliates </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p>
            <a:r>
              <a:rPr lang="en-GB" dirty="0"/>
              <a:t>27/07/2022</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13152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8B8580"/>
                </a:solidFill>
              </a:defRPr>
            </a:lvl1pPr>
          </a:lstStyle>
          <a:p>
            <a:r>
              <a:rPr lang="en-GB" dirty="0"/>
              <a:t>27/07/2022</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385655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‹Nº›</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19128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488411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GB" dirty="0"/>
              <a:t>27/07/2022</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dirty="0"/>
              <a:t>Copyright © 2022, Oracle and/or its affiliates </a:t>
            </a:r>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612394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6873138" y="6425604"/>
            <a:ext cx="2743200" cy="363500"/>
          </a:xfrm>
        </p:spPr>
        <p:txBody>
          <a:bodyPr/>
          <a:lstStyle>
            <a:lvl1pPr>
              <a:defRPr>
                <a:solidFill>
                  <a:srgbClr val="67605B"/>
                </a:solidFill>
              </a:defRPr>
            </a:lvl1pPr>
          </a:lstStyle>
          <a:p>
            <a:r>
              <a:rPr lang="en-GB" dirty="0"/>
              <a:t>27/07/2022</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dirty="0"/>
              <a:t>Copyright © 2022, Oracle and/or its affiliates </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472651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GB" dirty="0"/>
              <a:t>27/07/2022</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dirty="0"/>
              <a:t>Copyright © 2022, Oracle and/or its affiliates </a:t>
            </a:r>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407846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GB" dirty="0"/>
              <a:t>27/07/2022</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dirty="0"/>
              <a:t>Copyright © 2022, Oracle and/or its affiliates </a:t>
            </a:r>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1595233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GB" dirty="0"/>
              <a:t>27/07/2022</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2022, Oracle and/or its affiliates </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00122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GB" dirty="0"/>
              <a:t>27/07/2022</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dirty="0"/>
              <a:t>Copyright © 2022, Oracle and/or its affiliates </a:t>
            </a:r>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‹Nº›</a:t>
            </a:fld>
            <a:endParaRPr lang="en-US" dirty="0"/>
          </a:p>
        </p:txBody>
      </p:sp>
    </p:spTree>
    <p:extLst>
      <p:ext uri="{BB962C8B-B14F-4D97-AF65-F5344CB8AC3E}">
        <p14:creationId xmlns:p14="http://schemas.microsoft.com/office/powerpoint/2010/main" val="244695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74.xml"/><Relationship Id="rId21" Type="http://schemas.openxmlformats.org/officeDocument/2006/relationships/slideLayout" Target="../slideLayouts/slideLayout78.xml"/><Relationship Id="rId42" Type="http://schemas.openxmlformats.org/officeDocument/2006/relationships/slideLayout" Target="../slideLayouts/slideLayout99.xml"/><Relationship Id="rId63" Type="http://schemas.openxmlformats.org/officeDocument/2006/relationships/slideLayout" Target="../slideLayouts/slideLayout120.xml"/><Relationship Id="rId84" Type="http://schemas.openxmlformats.org/officeDocument/2006/relationships/slideLayout" Target="../slideLayouts/slideLayout141.xml"/><Relationship Id="rId138" Type="http://schemas.openxmlformats.org/officeDocument/2006/relationships/slideLayout" Target="../slideLayouts/slideLayout195.xml"/><Relationship Id="rId159" Type="http://schemas.openxmlformats.org/officeDocument/2006/relationships/slideLayout" Target="../slideLayouts/slideLayout216.xml"/><Relationship Id="rId107" Type="http://schemas.openxmlformats.org/officeDocument/2006/relationships/slideLayout" Target="../slideLayouts/slideLayout164.xml"/><Relationship Id="rId11" Type="http://schemas.openxmlformats.org/officeDocument/2006/relationships/slideLayout" Target="../slideLayouts/slideLayout68.xml"/><Relationship Id="rId32" Type="http://schemas.openxmlformats.org/officeDocument/2006/relationships/slideLayout" Target="../slideLayouts/slideLayout89.xml"/><Relationship Id="rId53" Type="http://schemas.openxmlformats.org/officeDocument/2006/relationships/slideLayout" Target="../slideLayouts/slideLayout110.xml"/><Relationship Id="rId74" Type="http://schemas.openxmlformats.org/officeDocument/2006/relationships/slideLayout" Target="../slideLayouts/slideLayout131.xml"/><Relationship Id="rId128" Type="http://schemas.openxmlformats.org/officeDocument/2006/relationships/slideLayout" Target="../slideLayouts/slideLayout185.xml"/><Relationship Id="rId149" Type="http://schemas.openxmlformats.org/officeDocument/2006/relationships/slideLayout" Target="../slideLayouts/slideLayout206.xml"/><Relationship Id="rId5" Type="http://schemas.openxmlformats.org/officeDocument/2006/relationships/slideLayout" Target="../slideLayouts/slideLayout62.xml"/><Relationship Id="rId95" Type="http://schemas.openxmlformats.org/officeDocument/2006/relationships/slideLayout" Target="../slideLayouts/slideLayout152.xml"/><Relationship Id="rId160" Type="http://schemas.openxmlformats.org/officeDocument/2006/relationships/slideLayout" Target="../slideLayouts/slideLayout217.xml"/><Relationship Id="rId22" Type="http://schemas.openxmlformats.org/officeDocument/2006/relationships/slideLayout" Target="../slideLayouts/slideLayout79.xml"/><Relationship Id="rId43" Type="http://schemas.openxmlformats.org/officeDocument/2006/relationships/slideLayout" Target="../slideLayouts/slideLayout100.xml"/><Relationship Id="rId64" Type="http://schemas.openxmlformats.org/officeDocument/2006/relationships/slideLayout" Target="../slideLayouts/slideLayout121.xml"/><Relationship Id="rId118" Type="http://schemas.openxmlformats.org/officeDocument/2006/relationships/slideLayout" Target="../slideLayouts/slideLayout175.xml"/><Relationship Id="rId139" Type="http://schemas.openxmlformats.org/officeDocument/2006/relationships/slideLayout" Target="../slideLayouts/slideLayout196.xml"/><Relationship Id="rId85" Type="http://schemas.openxmlformats.org/officeDocument/2006/relationships/slideLayout" Target="../slideLayouts/slideLayout142.xml"/><Relationship Id="rId150" Type="http://schemas.openxmlformats.org/officeDocument/2006/relationships/slideLayout" Target="../slideLayouts/slideLayout207.xml"/><Relationship Id="rId12" Type="http://schemas.openxmlformats.org/officeDocument/2006/relationships/slideLayout" Target="../slideLayouts/slideLayout69.xml"/><Relationship Id="rId33" Type="http://schemas.openxmlformats.org/officeDocument/2006/relationships/slideLayout" Target="../slideLayouts/slideLayout90.xml"/><Relationship Id="rId108" Type="http://schemas.openxmlformats.org/officeDocument/2006/relationships/slideLayout" Target="../slideLayouts/slideLayout165.xml"/><Relationship Id="rId129" Type="http://schemas.openxmlformats.org/officeDocument/2006/relationships/slideLayout" Target="../slideLayouts/slideLayout186.xml"/><Relationship Id="rId54" Type="http://schemas.openxmlformats.org/officeDocument/2006/relationships/slideLayout" Target="../slideLayouts/slideLayout111.xml"/><Relationship Id="rId70" Type="http://schemas.openxmlformats.org/officeDocument/2006/relationships/slideLayout" Target="../slideLayouts/slideLayout127.xml"/><Relationship Id="rId75" Type="http://schemas.openxmlformats.org/officeDocument/2006/relationships/slideLayout" Target="../slideLayouts/slideLayout132.xml"/><Relationship Id="rId91" Type="http://schemas.openxmlformats.org/officeDocument/2006/relationships/slideLayout" Target="../slideLayouts/slideLayout148.xml"/><Relationship Id="rId96" Type="http://schemas.openxmlformats.org/officeDocument/2006/relationships/slideLayout" Target="../slideLayouts/slideLayout153.xml"/><Relationship Id="rId140" Type="http://schemas.openxmlformats.org/officeDocument/2006/relationships/slideLayout" Target="../slideLayouts/slideLayout197.xml"/><Relationship Id="rId145" Type="http://schemas.openxmlformats.org/officeDocument/2006/relationships/slideLayout" Target="../slideLayouts/slideLayout202.xml"/><Relationship Id="rId161" Type="http://schemas.openxmlformats.org/officeDocument/2006/relationships/slideLayout" Target="../slideLayouts/slideLayout218.xml"/><Relationship Id="rId166" Type="http://schemas.openxmlformats.org/officeDocument/2006/relationships/slideLayout" Target="../slideLayouts/slideLayout22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49" Type="http://schemas.openxmlformats.org/officeDocument/2006/relationships/slideLayout" Target="../slideLayouts/slideLayout106.xml"/><Relationship Id="rId114" Type="http://schemas.openxmlformats.org/officeDocument/2006/relationships/slideLayout" Target="../slideLayouts/slideLayout171.xml"/><Relationship Id="rId119" Type="http://schemas.openxmlformats.org/officeDocument/2006/relationships/slideLayout" Target="../slideLayouts/slideLayout176.xml"/><Relationship Id="rId44" Type="http://schemas.openxmlformats.org/officeDocument/2006/relationships/slideLayout" Target="../slideLayouts/slideLayout101.xml"/><Relationship Id="rId60" Type="http://schemas.openxmlformats.org/officeDocument/2006/relationships/slideLayout" Target="../slideLayouts/slideLayout117.xml"/><Relationship Id="rId65" Type="http://schemas.openxmlformats.org/officeDocument/2006/relationships/slideLayout" Target="../slideLayouts/slideLayout122.xml"/><Relationship Id="rId81" Type="http://schemas.openxmlformats.org/officeDocument/2006/relationships/slideLayout" Target="../slideLayouts/slideLayout138.xml"/><Relationship Id="rId86" Type="http://schemas.openxmlformats.org/officeDocument/2006/relationships/slideLayout" Target="../slideLayouts/slideLayout143.xml"/><Relationship Id="rId130" Type="http://schemas.openxmlformats.org/officeDocument/2006/relationships/slideLayout" Target="../slideLayouts/slideLayout187.xml"/><Relationship Id="rId135" Type="http://schemas.openxmlformats.org/officeDocument/2006/relationships/slideLayout" Target="../slideLayouts/slideLayout192.xml"/><Relationship Id="rId151" Type="http://schemas.openxmlformats.org/officeDocument/2006/relationships/slideLayout" Target="../slideLayouts/slideLayout208.xml"/><Relationship Id="rId156" Type="http://schemas.openxmlformats.org/officeDocument/2006/relationships/slideLayout" Target="../slideLayouts/slideLayout213.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9" Type="http://schemas.openxmlformats.org/officeDocument/2006/relationships/slideLayout" Target="../slideLayouts/slideLayout96.xml"/><Relationship Id="rId109" Type="http://schemas.openxmlformats.org/officeDocument/2006/relationships/slideLayout" Target="../slideLayouts/slideLayout166.xml"/><Relationship Id="rId34" Type="http://schemas.openxmlformats.org/officeDocument/2006/relationships/slideLayout" Target="../slideLayouts/slideLayout91.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76" Type="http://schemas.openxmlformats.org/officeDocument/2006/relationships/slideLayout" Target="../slideLayouts/slideLayout133.xml"/><Relationship Id="rId97" Type="http://schemas.openxmlformats.org/officeDocument/2006/relationships/slideLayout" Target="../slideLayouts/slideLayout154.xml"/><Relationship Id="rId104" Type="http://schemas.openxmlformats.org/officeDocument/2006/relationships/slideLayout" Target="../slideLayouts/slideLayout161.xml"/><Relationship Id="rId120" Type="http://schemas.openxmlformats.org/officeDocument/2006/relationships/slideLayout" Target="../slideLayouts/slideLayout177.xml"/><Relationship Id="rId125" Type="http://schemas.openxmlformats.org/officeDocument/2006/relationships/slideLayout" Target="../slideLayouts/slideLayout182.xml"/><Relationship Id="rId141" Type="http://schemas.openxmlformats.org/officeDocument/2006/relationships/slideLayout" Target="../slideLayouts/slideLayout198.xml"/><Relationship Id="rId146" Type="http://schemas.openxmlformats.org/officeDocument/2006/relationships/slideLayout" Target="../slideLayouts/slideLayout203.xml"/><Relationship Id="rId167" Type="http://schemas.openxmlformats.org/officeDocument/2006/relationships/slideLayout" Target="../slideLayouts/slideLayout224.xml"/><Relationship Id="rId7" Type="http://schemas.openxmlformats.org/officeDocument/2006/relationships/slideLayout" Target="../slideLayouts/slideLayout64.xml"/><Relationship Id="rId71" Type="http://schemas.openxmlformats.org/officeDocument/2006/relationships/slideLayout" Target="../slideLayouts/slideLayout128.xml"/><Relationship Id="rId92" Type="http://schemas.openxmlformats.org/officeDocument/2006/relationships/slideLayout" Target="../slideLayouts/slideLayout149.xml"/><Relationship Id="rId162" Type="http://schemas.openxmlformats.org/officeDocument/2006/relationships/slideLayout" Target="../slideLayouts/slideLayout219.xml"/><Relationship Id="rId2" Type="http://schemas.openxmlformats.org/officeDocument/2006/relationships/slideLayout" Target="../slideLayouts/slideLayout59.xml"/><Relationship Id="rId29" Type="http://schemas.openxmlformats.org/officeDocument/2006/relationships/slideLayout" Target="../slideLayouts/slideLayout86.xml"/><Relationship Id="rId24" Type="http://schemas.openxmlformats.org/officeDocument/2006/relationships/slideLayout" Target="../slideLayouts/slideLayout81.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66" Type="http://schemas.openxmlformats.org/officeDocument/2006/relationships/slideLayout" Target="../slideLayouts/slideLayout123.xml"/><Relationship Id="rId87" Type="http://schemas.openxmlformats.org/officeDocument/2006/relationships/slideLayout" Target="../slideLayouts/slideLayout144.xml"/><Relationship Id="rId110" Type="http://schemas.openxmlformats.org/officeDocument/2006/relationships/slideLayout" Target="../slideLayouts/slideLayout167.xml"/><Relationship Id="rId115" Type="http://schemas.openxmlformats.org/officeDocument/2006/relationships/slideLayout" Target="../slideLayouts/slideLayout172.xml"/><Relationship Id="rId131" Type="http://schemas.openxmlformats.org/officeDocument/2006/relationships/slideLayout" Target="../slideLayouts/slideLayout188.xml"/><Relationship Id="rId136" Type="http://schemas.openxmlformats.org/officeDocument/2006/relationships/slideLayout" Target="../slideLayouts/slideLayout193.xml"/><Relationship Id="rId157" Type="http://schemas.openxmlformats.org/officeDocument/2006/relationships/slideLayout" Target="../slideLayouts/slideLayout214.xml"/><Relationship Id="rId61" Type="http://schemas.openxmlformats.org/officeDocument/2006/relationships/slideLayout" Target="../slideLayouts/slideLayout118.xml"/><Relationship Id="rId82" Type="http://schemas.openxmlformats.org/officeDocument/2006/relationships/slideLayout" Target="../slideLayouts/slideLayout139.xml"/><Relationship Id="rId152" Type="http://schemas.openxmlformats.org/officeDocument/2006/relationships/slideLayout" Target="../slideLayouts/slideLayout209.xml"/><Relationship Id="rId19" Type="http://schemas.openxmlformats.org/officeDocument/2006/relationships/slideLayout" Target="../slideLayouts/slideLayout76.xml"/><Relationship Id="rId14" Type="http://schemas.openxmlformats.org/officeDocument/2006/relationships/slideLayout" Target="../slideLayouts/slideLayout71.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56" Type="http://schemas.openxmlformats.org/officeDocument/2006/relationships/slideLayout" Target="../slideLayouts/slideLayout113.xml"/><Relationship Id="rId77" Type="http://schemas.openxmlformats.org/officeDocument/2006/relationships/slideLayout" Target="../slideLayouts/slideLayout134.xml"/><Relationship Id="rId100" Type="http://schemas.openxmlformats.org/officeDocument/2006/relationships/slideLayout" Target="../slideLayouts/slideLayout157.xml"/><Relationship Id="rId105" Type="http://schemas.openxmlformats.org/officeDocument/2006/relationships/slideLayout" Target="../slideLayouts/slideLayout162.xml"/><Relationship Id="rId126" Type="http://schemas.openxmlformats.org/officeDocument/2006/relationships/slideLayout" Target="../slideLayouts/slideLayout183.xml"/><Relationship Id="rId147" Type="http://schemas.openxmlformats.org/officeDocument/2006/relationships/slideLayout" Target="../slideLayouts/slideLayout204.xml"/><Relationship Id="rId168" Type="http://schemas.openxmlformats.org/officeDocument/2006/relationships/theme" Target="../theme/theme2.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72" Type="http://schemas.openxmlformats.org/officeDocument/2006/relationships/slideLayout" Target="../slideLayouts/slideLayout129.xml"/><Relationship Id="rId93" Type="http://schemas.openxmlformats.org/officeDocument/2006/relationships/slideLayout" Target="../slideLayouts/slideLayout150.xml"/><Relationship Id="rId98" Type="http://schemas.openxmlformats.org/officeDocument/2006/relationships/slideLayout" Target="../slideLayouts/slideLayout155.xml"/><Relationship Id="rId121" Type="http://schemas.openxmlformats.org/officeDocument/2006/relationships/slideLayout" Target="../slideLayouts/slideLayout178.xml"/><Relationship Id="rId142" Type="http://schemas.openxmlformats.org/officeDocument/2006/relationships/slideLayout" Target="../slideLayouts/slideLayout199.xml"/><Relationship Id="rId163" Type="http://schemas.openxmlformats.org/officeDocument/2006/relationships/slideLayout" Target="../slideLayouts/slideLayout220.xml"/><Relationship Id="rId3" Type="http://schemas.openxmlformats.org/officeDocument/2006/relationships/slideLayout" Target="../slideLayouts/slideLayout60.xml"/><Relationship Id="rId25" Type="http://schemas.openxmlformats.org/officeDocument/2006/relationships/slideLayout" Target="../slideLayouts/slideLayout82.xml"/><Relationship Id="rId46" Type="http://schemas.openxmlformats.org/officeDocument/2006/relationships/slideLayout" Target="../slideLayouts/slideLayout103.xml"/><Relationship Id="rId67" Type="http://schemas.openxmlformats.org/officeDocument/2006/relationships/slideLayout" Target="../slideLayouts/slideLayout124.xml"/><Relationship Id="rId116" Type="http://schemas.openxmlformats.org/officeDocument/2006/relationships/slideLayout" Target="../slideLayouts/slideLayout173.xml"/><Relationship Id="rId137" Type="http://schemas.openxmlformats.org/officeDocument/2006/relationships/slideLayout" Target="../slideLayouts/slideLayout194.xml"/><Relationship Id="rId158" Type="http://schemas.openxmlformats.org/officeDocument/2006/relationships/slideLayout" Target="../slideLayouts/slideLayout215.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62" Type="http://schemas.openxmlformats.org/officeDocument/2006/relationships/slideLayout" Target="../slideLayouts/slideLayout119.xml"/><Relationship Id="rId83" Type="http://schemas.openxmlformats.org/officeDocument/2006/relationships/slideLayout" Target="../slideLayouts/slideLayout140.xml"/><Relationship Id="rId88" Type="http://schemas.openxmlformats.org/officeDocument/2006/relationships/slideLayout" Target="../slideLayouts/slideLayout145.xml"/><Relationship Id="rId111" Type="http://schemas.openxmlformats.org/officeDocument/2006/relationships/slideLayout" Target="../slideLayouts/slideLayout168.xml"/><Relationship Id="rId132" Type="http://schemas.openxmlformats.org/officeDocument/2006/relationships/slideLayout" Target="../slideLayouts/slideLayout189.xml"/><Relationship Id="rId153" Type="http://schemas.openxmlformats.org/officeDocument/2006/relationships/slideLayout" Target="../slideLayouts/slideLayout210.xml"/><Relationship Id="rId15" Type="http://schemas.openxmlformats.org/officeDocument/2006/relationships/slideLayout" Target="../slideLayouts/slideLayout72.xml"/><Relationship Id="rId36" Type="http://schemas.openxmlformats.org/officeDocument/2006/relationships/slideLayout" Target="../slideLayouts/slideLayout93.xml"/><Relationship Id="rId57" Type="http://schemas.openxmlformats.org/officeDocument/2006/relationships/slideLayout" Target="../slideLayouts/slideLayout114.xml"/><Relationship Id="rId106" Type="http://schemas.openxmlformats.org/officeDocument/2006/relationships/slideLayout" Target="../slideLayouts/slideLayout163.xml"/><Relationship Id="rId127" Type="http://schemas.openxmlformats.org/officeDocument/2006/relationships/slideLayout" Target="../slideLayouts/slideLayout184.xml"/><Relationship Id="rId10" Type="http://schemas.openxmlformats.org/officeDocument/2006/relationships/slideLayout" Target="../slideLayouts/slideLayout67.xml"/><Relationship Id="rId31" Type="http://schemas.openxmlformats.org/officeDocument/2006/relationships/slideLayout" Target="../slideLayouts/slideLayout88.xml"/><Relationship Id="rId52" Type="http://schemas.openxmlformats.org/officeDocument/2006/relationships/slideLayout" Target="../slideLayouts/slideLayout109.xml"/><Relationship Id="rId73" Type="http://schemas.openxmlformats.org/officeDocument/2006/relationships/slideLayout" Target="../slideLayouts/slideLayout130.xml"/><Relationship Id="rId78" Type="http://schemas.openxmlformats.org/officeDocument/2006/relationships/slideLayout" Target="../slideLayouts/slideLayout135.xml"/><Relationship Id="rId94" Type="http://schemas.openxmlformats.org/officeDocument/2006/relationships/slideLayout" Target="../slideLayouts/slideLayout151.xml"/><Relationship Id="rId99" Type="http://schemas.openxmlformats.org/officeDocument/2006/relationships/slideLayout" Target="../slideLayouts/slideLayout156.xml"/><Relationship Id="rId101" Type="http://schemas.openxmlformats.org/officeDocument/2006/relationships/slideLayout" Target="../slideLayouts/slideLayout158.xml"/><Relationship Id="rId122" Type="http://schemas.openxmlformats.org/officeDocument/2006/relationships/slideLayout" Target="../slideLayouts/slideLayout179.xml"/><Relationship Id="rId143" Type="http://schemas.openxmlformats.org/officeDocument/2006/relationships/slideLayout" Target="../slideLayouts/slideLayout200.xml"/><Relationship Id="rId148" Type="http://schemas.openxmlformats.org/officeDocument/2006/relationships/slideLayout" Target="../slideLayouts/slideLayout205.xml"/><Relationship Id="rId164" Type="http://schemas.openxmlformats.org/officeDocument/2006/relationships/slideLayout" Target="../slideLayouts/slideLayout221.xml"/><Relationship Id="rId169" Type="http://schemas.openxmlformats.org/officeDocument/2006/relationships/image" Target="../media/image1.emf"/><Relationship Id="rId4" Type="http://schemas.openxmlformats.org/officeDocument/2006/relationships/slideLayout" Target="../slideLayouts/slideLayout61.xml"/><Relationship Id="rId9" Type="http://schemas.openxmlformats.org/officeDocument/2006/relationships/slideLayout" Target="../slideLayouts/slideLayout66.xml"/><Relationship Id="rId26" Type="http://schemas.openxmlformats.org/officeDocument/2006/relationships/slideLayout" Target="../slideLayouts/slideLayout83.xml"/><Relationship Id="rId47" Type="http://schemas.openxmlformats.org/officeDocument/2006/relationships/slideLayout" Target="../slideLayouts/slideLayout104.xml"/><Relationship Id="rId68" Type="http://schemas.openxmlformats.org/officeDocument/2006/relationships/slideLayout" Target="../slideLayouts/slideLayout125.xml"/><Relationship Id="rId89" Type="http://schemas.openxmlformats.org/officeDocument/2006/relationships/slideLayout" Target="../slideLayouts/slideLayout146.xml"/><Relationship Id="rId112" Type="http://schemas.openxmlformats.org/officeDocument/2006/relationships/slideLayout" Target="../slideLayouts/slideLayout169.xml"/><Relationship Id="rId133" Type="http://schemas.openxmlformats.org/officeDocument/2006/relationships/slideLayout" Target="../slideLayouts/slideLayout190.xml"/><Relationship Id="rId154" Type="http://schemas.openxmlformats.org/officeDocument/2006/relationships/slideLayout" Target="../slideLayouts/slideLayout211.xml"/><Relationship Id="rId16" Type="http://schemas.openxmlformats.org/officeDocument/2006/relationships/slideLayout" Target="../slideLayouts/slideLayout73.xml"/><Relationship Id="rId37" Type="http://schemas.openxmlformats.org/officeDocument/2006/relationships/slideLayout" Target="../slideLayouts/slideLayout94.xml"/><Relationship Id="rId58" Type="http://schemas.openxmlformats.org/officeDocument/2006/relationships/slideLayout" Target="../slideLayouts/slideLayout115.xml"/><Relationship Id="rId79" Type="http://schemas.openxmlformats.org/officeDocument/2006/relationships/slideLayout" Target="../slideLayouts/slideLayout136.xml"/><Relationship Id="rId102" Type="http://schemas.openxmlformats.org/officeDocument/2006/relationships/slideLayout" Target="../slideLayouts/slideLayout159.xml"/><Relationship Id="rId123" Type="http://schemas.openxmlformats.org/officeDocument/2006/relationships/slideLayout" Target="../slideLayouts/slideLayout180.xml"/><Relationship Id="rId144" Type="http://schemas.openxmlformats.org/officeDocument/2006/relationships/slideLayout" Target="../slideLayouts/slideLayout201.xml"/><Relationship Id="rId90" Type="http://schemas.openxmlformats.org/officeDocument/2006/relationships/slideLayout" Target="../slideLayouts/slideLayout147.xml"/><Relationship Id="rId165" Type="http://schemas.openxmlformats.org/officeDocument/2006/relationships/slideLayout" Target="../slideLayouts/slideLayout222.xml"/><Relationship Id="rId27" Type="http://schemas.openxmlformats.org/officeDocument/2006/relationships/slideLayout" Target="../slideLayouts/slideLayout84.xml"/><Relationship Id="rId48" Type="http://schemas.openxmlformats.org/officeDocument/2006/relationships/slideLayout" Target="../slideLayouts/slideLayout105.xml"/><Relationship Id="rId69" Type="http://schemas.openxmlformats.org/officeDocument/2006/relationships/slideLayout" Target="../slideLayouts/slideLayout126.xml"/><Relationship Id="rId113" Type="http://schemas.openxmlformats.org/officeDocument/2006/relationships/slideLayout" Target="../slideLayouts/slideLayout170.xml"/><Relationship Id="rId134" Type="http://schemas.openxmlformats.org/officeDocument/2006/relationships/slideLayout" Target="../slideLayouts/slideLayout191.xml"/><Relationship Id="rId80" Type="http://schemas.openxmlformats.org/officeDocument/2006/relationships/slideLayout" Target="../slideLayouts/slideLayout137.xml"/><Relationship Id="rId155" Type="http://schemas.openxmlformats.org/officeDocument/2006/relationships/slideLayout" Target="../slideLayouts/slideLayout212.xml"/><Relationship Id="rId17" Type="http://schemas.openxmlformats.org/officeDocument/2006/relationships/slideLayout" Target="../slideLayouts/slideLayout74.xml"/><Relationship Id="rId38" Type="http://schemas.openxmlformats.org/officeDocument/2006/relationships/slideLayout" Target="../slideLayouts/slideLayout95.xml"/><Relationship Id="rId59" Type="http://schemas.openxmlformats.org/officeDocument/2006/relationships/slideLayout" Target="../slideLayouts/slideLayout116.xml"/><Relationship Id="rId103" Type="http://schemas.openxmlformats.org/officeDocument/2006/relationships/slideLayout" Target="../slideLayouts/slideLayout160.xml"/><Relationship Id="rId124" Type="http://schemas.openxmlformats.org/officeDocument/2006/relationships/slideLayout" Target="../slideLayouts/slideLayout181.xml"/></Relationships>
</file>

<file path=ppt/slideMasters/_rels/slideMaster3.xml.rels><?xml version="1.0" encoding="UTF-8" standalone="yes"?>
<Relationships xmlns="http://schemas.openxmlformats.org/package/2006/relationships"><Relationship Id="rId117" Type="http://schemas.openxmlformats.org/officeDocument/2006/relationships/slideLayout" Target="../slideLayouts/slideLayout341.xml"/><Relationship Id="rId21" Type="http://schemas.openxmlformats.org/officeDocument/2006/relationships/slideLayout" Target="../slideLayouts/slideLayout245.xml"/><Relationship Id="rId42" Type="http://schemas.openxmlformats.org/officeDocument/2006/relationships/slideLayout" Target="../slideLayouts/slideLayout266.xml"/><Relationship Id="rId63" Type="http://schemas.openxmlformats.org/officeDocument/2006/relationships/slideLayout" Target="../slideLayouts/slideLayout287.xml"/><Relationship Id="rId84" Type="http://schemas.openxmlformats.org/officeDocument/2006/relationships/slideLayout" Target="../slideLayouts/slideLayout308.xml"/><Relationship Id="rId138" Type="http://schemas.openxmlformats.org/officeDocument/2006/relationships/slideLayout" Target="../slideLayouts/slideLayout362.xml"/><Relationship Id="rId159" Type="http://schemas.openxmlformats.org/officeDocument/2006/relationships/slideLayout" Target="../slideLayouts/slideLayout383.xml"/><Relationship Id="rId107" Type="http://schemas.openxmlformats.org/officeDocument/2006/relationships/slideLayout" Target="../slideLayouts/slideLayout331.xml"/><Relationship Id="rId11" Type="http://schemas.openxmlformats.org/officeDocument/2006/relationships/slideLayout" Target="../slideLayouts/slideLayout235.xml"/><Relationship Id="rId32" Type="http://schemas.openxmlformats.org/officeDocument/2006/relationships/slideLayout" Target="../slideLayouts/slideLayout256.xml"/><Relationship Id="rId53" Type="http://schemas.openxmlformats.org/officeDocument/2006/relationships/slideLayout" Target="../slideLayouts/slideLayout277.xml"/><Relationship Id="rId74" Type="http://schemas.openxmlformats.org/officeDocument/2006/relationships/slideLayout" Target="../slideLayouts/slideLayout298.xml"/><Relationship Id="rId128" Type="http://schemas.openxmlformats.org/officeDocument/2006/relationships/slideLayout" Target="../slideLayouts/slideLayout352.xml"/><Relationship Id="rId149" Type="http://schemas.openxmlformats.org/officeDocument/2006/relationships/slideLayout" Target="../slideLayouts/slideLayout373.xml"/><Relationship Id="rId5" Type="http://schemas.openxmlformats.org/officeDocument/2006/relationships/slideLayout" Target="../slideLayouts/slideLayout229.xml"/><Relationship Id="rId95" Type="http://schemas.openxmlformats.org/officeDocument/2006/relationships/slideLayout" Target="../slideLayouts/slideLayout319.xml"/><Relationship Id="rId160" Type="http://schemas.openxmlformats.org/officeDocument/2006/relationships/slideLayout" Target="../slideLayouts/slideLayout384.xml"/><Relationship Id="rId22" Type="http://schemas.openxmlformats.org/officeDocument/2006/relationships/slideLayout" Target="../slideLayouts/slideLayout246.xml"/><Relationship Id="rId43" Type="http://schemas.openxmlformats.org/officeDocument/2006/relationships/slideLayout" Target="../slideLayouts/slideLayout267.xml"/><Relationship Id="rId64" Type="http://schemas.openxmlformats.org/officeDocument/2006/relationships/slideLayout" Target="../slideLayouts/slideLayout288.xml"/><Relationship Id="rId118" Type="http://schemas.openxmlformats.org/officeDocument/2006/relationships/slideLayout" Target="../slideLayouts/slideLayout342.xml"/><Relationship Id="rId139" Type="http://schemas.openxmlformats.org/officeDocument/2006/relationships/slideLayout" Target="../slideLayouts/slideLayout363.xml"/><Relationship Id="rId85" Type="http://schemas.openxmlformats.org/officeDocument/2006/relationships/slideLayout" Target="../slideLayouts/slideLayout309.xml"/><Relationship Id="rId150" Type="http://schemas.openxmlformats.org/officeDocument/2006/relationships/slideLayout" Target="../slideLayouts/slideLayout374.xml"/><Relationship Id="rId12" Type="http://schemas.openxmlformats.org/officeDocument/2006/relationships/slideLayout" Target="../slideLayouts/slideLayout236.xml"/><Relationship Id="rId33" Type="http://schemas.openxmlformats.org/officeDocument/2006/relationships/slideLayout" Target="../slideLayouts/slideLayout257.xml"/><Relationship Id="rId108" Type="http://schemas.openxmlformats.org/officeDocument/2006/relationships/slideLayout" Target="../slideLayouts/slideLayout332.xml"/><Relationship Id="rId129" Type="http://schemas.openxmlformats.org/officeDocument/2006/relationships/slideLayout" Target="../slideLayouts/slideLayout353.xml"/><Relationship Id="rId54" Type="http://schemas.openxmlformats.org/officeDocument/2006/relationships/slideLayout" Target="../slideLayouts/slideLayout278.xml"/><Relationship Id="rId70" Type="http://schemas.openxmlformats.org/officeDocument/2006/relationships/slideLayout" Target="../slideLayouts/slideLayout294.xml"/><Relationship Id="rId75" Type="http://schemas.openxmlformats.org/officeDocument/2006/relationships/slideLayout" Target="../slideLayouts/slideLayout299.xml"/><Relationship Id="rId91" Type="http://schemas.openxmlformats.org/officeDocument/2006/relationships/slideLayout" Target="../slideLayouts/slideLayout315.xml"/><Relationship Id="rId96" Type="http://schemas.openxmlformats.org/officeDocument/2006/relationships/slideLayout" Target="../slideLayouts/slideLayout320.xml"/><Relationship Id="rId140" Type="http://schemas.openxmlformats.org/officeDocument/2006/relationships/slideLayout" Target="../slideLayouts/slideLayout364.xml"/><Relationship Id="rId145" Type="http://schemas.openxmlformats.org/officeDocument/2006/relationships/slideLayout" Target="../slideLayouts/slideLayout369.xml"/><Relationship Id="rId161" Type="http://schemas.openxmlformats.org/officeDocument/2006/relationships/slideLayout" Target="../slideLayouts/slideLayout385.xml"/><Relationship Id="rId166" Type="http://schemas.openxmlformats.org/officeDocument/2006/relationships/slideLayout" Target="../slideLayouts/slideLayout390.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49" Type="http://schemas.openxmlformats.org/officeDocument/2006/relationships/slideLayout" Target="../slideLayouts/slideLayout273.xml"/><Relationship Id="rId114" Type="http://schemas.openxmlformats.org/officeDocument/2006/relationships/slideLayout" Target="../slideLayouts/slideLayout338.xml"/><Relationship Id="rId119" Type="http://schemas.openxmlformats.org/officeDocument/2006/relationships/slideLayout" Target="../slideLayouts/slideLayout343.xml"/><Relationship Id="rId44" Type="http://schemas.openxmlformats.org/officeDocument/2006/relationships/slideLayout" Target="../slideLayouts/slideLayout268.xml"/><Relationship Id="rId60" Type="http://schemas.openxmlformats.org/officeDocument/2006/relationships/slideLayout" Target="../slideLayouts/slideLayout284.xml"/><Relationship Id="rId65" Type="http://schemas.openxmlformats.org/officeDocument/2006/relationships/slideLayout" Target="../slideLayouts/slideLayout289.xml"/><Relationship Id="rId81" Type="http://schemas.openxmlformats.org/officeDocument/2006/relationships/slideLayout" Target="../slideLayouts/slideLayout305.xml"/><Relationship Id="rId86" Type="http://schemas.openxmlformats.org/officeDocument/2006/relationships/slideLayout" Target="../slideLayouts/slideLayout310.xml"/><Relationship Id="rId130" Type="http://schemas.openxmlformats.org/officeDocument/2006/relationships/slideLayout" Target="../slideLayouts/slideLayout354.xml"/><Relationship Id="rId135" Type="http://schemas.openxmlformats.org/officeDocument/2006/relationships/slideLayout" Target="../slideLayouts/slideLayout359.xml"/><Relationship Id="rId151" Type="http://schemas.openxmlformats.org/officeDocument/2006/relationships/slideLayout" Target="../slideLayouts/slideLayout375.xml"/><Relationship Id="rId156" Type="http://schemas.openxmlformats.org/officeDocument/2006/relationships/slideLayout" Target="../slideLayouts/slideLayout380.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9" Type="http://schemas.openxmlformats.org/officeDocument/2006/relationships/slideLayout" Target="../slideLayouts/slideLayout263.xml"/><Relationship Id="rId109" Type="http://schemas.openxmlformats.org/officeDocument/2006/relationships/slideLayout" Target="../slideLayouts/slideLayout333.xml"/><Relationship Id="rId34" Type="http://schemas.openxmlformats.org/officeDocument/2006/relationships/slideLayout" Target="../slideLayouts/slideLayout258.xml"/><Relationship Id="rId50" Type="http://schemas.openxmlformats.org/officeDocument/2006/relationships/slideLayout" Target="../slideLayouts/slideLayout274.xml"/><Relationship Id="rId55" Type="http://schemas.openxmlformats.org/officeDocument/2006/relationships/slideLayout" Target="../slideLayouts/slideLayout279.xml"/><Relationship Id="rId76" Type="http://schemas.openxmlformats.org/officeDocument/2006/relationships/slideLayout" Target="../slideLayouts/slideLayout300.xml"/><Relationship Id="rId97" Type="http://schemas.openxmlformats.org/officeDocument/2006/relationships/slideLayout" Target="../slideLayouts/slideLayout321.xml"/><Relationship Id="rId104" Type="http://schemas.openxmlformats.org/officeDocument/2006/relationships/slideLayout" Target="../slideLayouts/slideLayout328.xml"/><Relationship Id="rId120" Type="http://schemas.openxmlformats.org/officeDocument/2006/relationships/slideLayout" Target="../slideLayouts/slideLayout344.xml"/><Relationship Id="rId125" Type="http://schemas.openxmlformats.org/officeDocument/2006/relationships/slideLayout" Target="../slideLayouts/slideLayout349.xml"/><Relationship Id="rId141" Type="http://schemas.openxmlformats.org/officeDocument/2006/relationships/slideLayout" Target="../slideLayouts/slideLayout365.xml"/><Relationship Id="rId146" Type="http://schemas.openxmlformats.org/officeDocument/2006/relationships/slideLayout" Target="../slideLayouts/slideLayout370.xml"/><Relationship Id="rId167" Type="http://schemas.openxmlformats.org/officeDocument/2006/relationships/slideLayout" Target="../slideLayouts/slideLayout391.xml"/><Relationship Id="rId7" Type="http://schemas.openxmlformats.org/officeDocument/2006/relationships/slideLayout" Target="../slideLayouts/slideLayout231.xml"/><Relationship Id="rId71" Type="http://schemas.openxmlformats.org/officeDocument/2006/relationships/slideLayout" Target="../slideLayouts/slideLayout295.xml"/><Relationship Id="rId92" Type="http://schemas.openxmlformats.org/officeDocument/2006/relationships/slideLayout" Target="../slideLayouts/slideLayout316.xml"/><Relationship Id="rId162" Type="http://schemas.openxmlformats.org/officeDocument/2006/relationships/slideLayout" Target="../slideLayouts/slideLayout386.xml"/><Relationship Id="rId2" Type="http://schemas.openxmlformats.org/officeDocument/2006/relationships/slideLayout" Target="../slideLayouts/slideLayout226.xml"/><Relationship Id="rId29" Type="http://schemas.openxmlformats.org/officeDocument/2006/relationships/slideLayout" Target="../slideLayouts/slideLayout253.xml"/><Relationship Id="rId24" Type="http://schemas.openxmlformats.org/officeDocument/2006/relationships/slideLayout" Target="../slideLayouts/slideLayout248.xml"/><Relationship Id="rId40" Type="http://schemas.openxmlformats.org/officeDocument/2006/relationships/slideLayout" Target="../slideLayouts/slideLayout264.xml"/><Relationship Id="rId45" Type="http://schemas.openxmlformats.org/officeDocument/2006/relationships/slideLayout" Target="../slideLayouts/slideLayout269.xml"/><Relationship Id="rId66" Type="http://schemas.openxmlformats.org/officeDocument/2006/relationships/slideLayout" Target="../slideLayouts/slideLayout290.xml"/><Relationship Id="rId87" Type="http://schemas.openxmlformats.org/officeDocument/2006/relationships/slideLayout" Target="../slideLayouts/slideLayout311.xml"/><Relationship Id="rId110" Type="http://schemas.openxmlformats.org/officeDocument/2006/relationships/slideLayout" Target="../slideLayouts/slideLayout334.xml"/><Relationship Id="rId115" Type="http://schemas.openxmlformats.org/officeDocument/2006/relationships/slideLayout" Target="../slideLayouts/slideLayout339.xml"/><Relationship Id="rId131" Type="http://schemas.openxmlformats.org/officeDocument/2006/relationships/slideLayout" Target="../slideLayouts/slideLayout355.xml"/><Relationship Id="rId136" Type="http://schemas.openxmlformats.org/officeDocument/2006/relationships/slideLayout" Target="../slideLayouts/slideLayout360.xml"/><Relationship Id="rId157" Type="http://schemas.openxmlformats.org/officeDocument/2006/relationships/slideLayout" Target="../slideLayouts/slideLayout381.xml"/><Relationship Id="rId61" Type="http://schemas.openxmlformats.org/officeDocument/2006/relationships/slideLayout" Target="../slideLayouts/slideLayout285.xml"/><Relationship Id="rId82" Type="http://schemas.openxmlformats.org/officeDocument/2006/relationships/slideLayout" Target="../slideLayouts/slideLayout306.xml"/><Relationship Id="rId152" Type="http://schemas.openxmlformats.org/officeDocument/2006/relationships/slideLayout" Target="../slideLayouts/slideLayout376.xml"/><Relationship Id="rId19" Type="http://schemas.openxmlformats.org/officeDocument/2006/relationships/slideLayout" Target="../slideLayouts/slideLayout243.xml"/><Relationship Id="rId14" Type="http://schemas.openxmlformats.org/officeDocument/2006/relationships/slideLayout" Target="../slideLayouts/slideLayout238.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56" Type="http://schemas.openxmlformats.org/officeDocument/2006/relationships/slideLayout" Target="../slideLayouts/slideLayout280.xml"/><Relationship Id="rId77" Type="http://schemas.openxmlformats.org/officeDocument/2006/relationships/slideLayout" Target="../slideLayouts/slideLayout301.xml"/><Relationship Id="rId100" Type="http://schemas.openxmlformats.org/officeDocument/2006/relationships/slideLayout" Target="../slideLayouts/slideLayout324.xml"/><Relationship Id="rId105" Type="http://schemas.openxmlformats.org/officeDocument/2006/relationships/slideLayout" Target="../slideLayouts/slideLayout329.xml"/><Relationship Id="rId126" Type="http://schemas.openxmlformats.org/officeDocument/2006/relationships/slideLayout" Target="../slideLayouts/slideLayout350.xml"/><Relationship Id="rId147" Type="http://schemas.openxmlformats.org/officeDocument/2006/relationships/slideLayout" Target="../slideLayouts/slideLayout371.xml"/><Relationship Id="rId168" Type="http://schemas.openxmlformats.org/officeDocument/2006/relationships/theme" Target="../theme/theme3.xml"/><Relationship Id="rId8" Type="http://schemas.openxmlformats.org/officeDocument/2006/relationships/slideLayout" Target="../slideLayouts/slideLayout232.xml"/><Relationship Id="rId51" Type="http://schemas.openxmlformats.org/officeDocument/2006/relationships/slideLayout" Target="../slideLayouts/slideLayout275.xml"/><Relationship Id="rId72" Type="http://schemas.openxmlformats.org/officeDocument/2006/relationships/slideLayout" Target="../slideLayouts/slideLayout296.xml"/><Relationship Id="rId93" Type="http://schemas.openxmlformats.org/officeDocument/2006/relationships/slideLayout" Target="../slideLayouts/slideLayout317.xml"/><Relationship Id="rId98" Type="http://schemas.openxmlformats.org/officeDocument/2006/relationships/slideLayout" Target="../slideLayouts/slideLayout322.xml"/><Relationship Id="rId121" Type="http://schemas.openxmlformats.org/officeDocument/2006/relationships/slideLayout" Target="../slideLayouts/slideLayout345.xml"/><Relationship Id="rId142" Type="http://schemas.openxmlformats.org/officeDocument/2006/relationships/slideLayout" Target="../slideLayouts/slideLayout366.xml"/><Relationship Id="rId163" Type="http://schemas.openxmlformats.org/officeDocument/2006/relationships/slideLayout" Target="../slideLayouts/slideLayout387.xml"/><Relationship Id="rId3" Type="http://schemas.openxmlformats.org/officeDocument/2006/relationships/slideLayout" Target="../slideLayouts/slideLayout227.xml"/><Relationship Id="rId25" Type="http://schemas.openxmlformats.org/officeDocument/2006/relationships/slideLayout" Target="../slideLayouts/slideLayout249.xml"/><Relationship Id="rId46" Type="http://schemas.openxmlformats.org/officeDocument/2006/relationships/slideLayout" Target="../slideLayouts/slideLayout270.xml"/><Relationship Id="rId67" Type="http://schemas.openxmlformats.org/officeDocument/2006/relationships/slideLayout" Target="../slideLayouts/slideLayout291.xml"/><Relationship Id="rId116" Type="http://schemas.openxmlformats.org/officeDocument/2006/relationships/slideLayout" Target="../slideLayouts/slideLayout340.xml"/><Relationship Id="rId137" Type="http://schemas.openxmlformats.org/officeDocument/2006/relationships/slideLayout" Target="../slideLayouts/slideLayout361.xml"/><Relationship Id="rId158" Type="http://schemas.openxmlformats.org/officeDocument/2006/relationships/slideLayout" Target="../slideLayouts/slideLayout382.xml"/><Relationship Id="rId20" Type="http://schemas.openxmlformats.org/officeDocument/2006/relationships/slideLayout" Target="../slideLayouts/slideLayout244.xml"/><Relationship Id="rId41" Type="http://schemas.openxmlformats.org/officeDocument/2006/relationships/slideLayout" Target="../slideLayouts/slideLayout265.xml"/><Relationship Id="rId62" Type="http://schemas.openxmlformats.org/officeDocument/2006/relationships/slideLayout" Target="../slideLayouts/slideLayout286.xml"/><Relationship Id="rId83" Type="http://schemas.openxmlformats.org/officeDocument/2006/relationships/slideLayout" Target="../slideLayouts/slideLayout307.xml"/><Relationship Id="rId88" Type="http://schemas.openxmlformats.org/officeDocument/2006/relationships/slideLayout" Target="../slideLayouts/slideLayout312.xml"/><Relationship Id="rId111" Type="http://schemas.openxmlformats.org/officeDocument/2006/relationships/slideLayout" Target="../slideLayouts/slideLayout335.xml"/><Relationship Id="rId132" Type="http://schemas.openxmlformats.org/officeDocument/2006/relationships/slideLayout" Target="../slideLayouts/slideLayout356.xml"/><Relationship Id="rId153" Type="http://schemas.openxmlformats.org/officeDocument/2006/relationships/slideLayout" Target="../slideLayouts/slideLayout377.xml"/><Relationship Id="rId15" Type="http://schemas.openxmlformats.org/officeDocument/2006/relationships/slideLayout" Target="../slideLayouts/slideLayout239.xml"/><Relationship Id="rId36" Type="http://schemas.openxmlformats.org/officeDocument/2006/relationships/slideLayout" Target="../slideLayouts/slideLayout260.xml"/><Relationship Id="rId57" Type="http://schemas.openxmlformats.org/officeDocument/2006/relationships/slideLayout" Target="../slideLayouts/slideLayout281.xml"/><Relationship Id="rId106" Type="http://schemas.openxmlformats.org/officeDocument/2006/relationships/slideLayout" Target="../slideLayouts/slideLayout330.xml"/><Relationship Id="rId127" Type="http://schemas.openxmlformats.org/officeDocument/2006/relationships/slideLayout" Target="../slideLayouts/slideLayout351.xml"/><Relationship Id="rId10" Type="http://schemas.openxmlformats.org/officeDocument/2006/relationships/slideLayout" Target="../slideLayouts/slideLayout234.xml"/><Relationship Id="rId31" Type="http://schemas.openxmlformats.org/officeDocument/2006/relationships/slideLayout" Target="../slideLayouts/slideLayout255.xml"/><Relationship Id="rId52" Type="http://schemas.openxmlformats.org/officeDocument/2006/relationships/slideLayout" Target="../slideLayouts/slideLayout276.xml"/><Relationship Id="rId73" Type="http://schemas.openxmlformats.org/officeDocument/2006/relationships/slideLayout" Target="../slideLayouts/slideLayout297.xml"/><Relationship Id="rId78" Type="http://schemas.openxmlformats.org/officeDocument/2006/relationships/slideLayout" Target="../slideLayouts/slideLayout302.xml"/><Relationship Id="rId94" Type="http://schemas.openxmlformats.org/officeDocument/2006/relationships/slideLayout" Target="../slideLayouts/slideLayout318.xml"/><Relationship Id="rId99" Type="http://schemas.openxmlformats.org/officeDocument/2006/relationships/slideLayout" Target="../slideLayouts/slideLayout323.xml"/><Relationship Id="rId101" Type="http://schemas.openxmlformats.org/officeDocument/2006/relationships/slideLayout" Target="../slideLayouts/slideLayout325.xml"/><Relationship Id="rId122" Type="http://schemas.openxmlformats.org/officeDocument/2006/relationships/slideLayout" Target="../slideLayouts/slideLayout346.xml"/><Relationship Id="rId143" Type="http://schemas.openxmlformats.org/officeDocument/2006/relationships/slideLayout" Target="../slideLayouts/slideLayout367.xml"/><Relationship Id="rId148" Type="http://schemas.openxmlformats.org/officeDocument/2006/relationships/slideLayout" Target="../slideLayouts/slideLayout372.xml"/><Relationship Id="rId164" Type="http://schemas.openxmlformats.org/officeDocument/2006/relationships/slideLayout" Target="../slideLayouts/slideLayout388.xml"/><Relationship Id="rId169" Type="http://schemas.openxmlformats.org/officeDocument/2006/relationships/image" Target="../media/image1.emf"/><Relationship Id="rId4" Type="http://schemas.openxmlformats.org/officeDocument/2006/relationships/slideLayout" Target="../slideLayouts/slideLayout228.xml"/><Relationship Id="rId9" Type="http://schemas.openxmlformats.org/officeDocument/2006/relationships/slideLayout" Target="../slideLayouts/slideLayout233.xml"/><Relationship Id="rId26" Type="http://schemas.openxmlformats.org/officeDocument/2006/relationships/slideLayout" Target="../slideLayouts/slideLayout250.xml"/><Relationship Id="rId47" Type="http://schemas.openxmlformats.org/officeDocument/2006/relationships/slideLayout" Target="../slideLayouts/slideLayout271.xml"/><Relationship Id="rId68" Type="http://schemas.openxmlformats.org/officeDocument/2006/relationships/slideLayout" Target="../slideLayouts/slideLayout292.xml"/><Relationship Id="rId89" Type="http://schemas.openxmlformats.org/officeDocument/2006/relationships/slideLayout" Target="../slideLayouts/slideLayout313.xml"/><Relationship Id="rId112" Type="http://schemas.openxmlformats.org/officeDocument/2006/relationships/slideLayout" Target="../slideLayouts/slideLayout336.xml"/><Relationship Id="rId133" Type="http://schemas.openxmlformats.org/officeDocument/2006/relationships/slideLayout" Target="../slideLayouts/slideLayout357.xml"/><Relationship Id="rId154" Type="http://schemas.openxmlformats.org/officeDocument/2006/relationships/slideLayout" Target="../slideLayouts/slideLayout378.xml"/><Relationship Id="rId16" Type="http://schemas.openxmlformats.org/officeDocument/2006/relationships/slideLayout" Target="../slideLayouts/slideLayout240.xml"/><Relationship Id="rId37" Type="http://schemas.openxmlformats.org/officeDocument/2006/relationships/slideLayout" Target="../slideLayouts/slideLayout261.xml"/><Relationship Id="rId58" Type="http://schemas.openxmlformats.org/officeDocument/2006/relationships/slideLayout" Target="../slideLayouts/slideLayout282.xml"/><Relationship Id="rId79" Type="http://schemas.openxmlformats.org/officeDocument/2006/relationships/slideLayout" Target="../slideLayouts/slideLayout303.xml"/><Relationship Id="rId102" Type="http://schemas.openxmlformats.org/officeDocument/2006/relationships/slideLayout" Target="../slideLayouts/slideLayout326.xml"/><Relationship Id="rId123" Type="http://schemas.openxmlformats.org/officeDocument/2006/relationships/slideLayout" Target="../slideLayouts/slideLayout347.xml"/><Relationship Id="rId144" Type="http://schemas.openxmlformats.org/officeDocument/2006/relationships/slideLayout" Target="../slideLayouts/slideLayout368.xml"/><Relationship Id="rId90" Type="http://schemas.openxmlformats.org/officeDocument/2006/relationships/slideLayout" Target="../slideLayouts/slideLayout314.xml"/><Relationship Id="rId165" Type="http://schemas.openxmlformats.org/officeDocument/2006/relationships/slideLayout" Target="../slideLayouts/slideLayout389.xml"/><Relationship Id="rId27" Type="http://schemas.openxmlformats.org/officeDocument/2006/relationships/slideLayout" Target="../slideLayouts/slideLayout251.xml"/><Relationship Id="rId48" Type="http://schemas.openxmlformats.org/officeDocument/2006/relationships/slideLayout" Target="../slideLayouts/slideLayout272.xml"/><Relationship Id="rId69" Type="http://schemas.openxmlformats.org/officeDocument/2006/relationships/slideLayout" Target="../slideLayouts/slideLayout293.xml"/><Relationship Id="rId113" Type="http://schemas.openxmlformats.org/officeDocument/2006/relationships/slideLayout" Target="../slideLayouts/slideLayout337.xml"/><Relationship Id="rId134" Type="http://schemas.openxmlformats.org/officeDocument/2006/relationships/slideLayout" Target="../slideLayouts/slideLayout358.xml"/><Relationship Id="rId80" Type="http://schemas.openxmlformats.org/officeDocument/2006/relationships/slideLayout" Target="../slideLayouts/slideLayout304.xml"/><Relationship Id="rId155" Type="http://schemas.openxmlformats.org/officeDocument/2006/relationships/slideLayout" Target="../slideLayouts/slideLayout379.xml"/><Relationship Id="rId17" Type="http://schemas.openxmlformats.org/officeDocument/2006/relationships/slideLayout" Target="../slideLayouts/slideLayout241.xml"/><Relationship Id="rId38" Type="http://schemas.openxmlformats.org/officeDocument/2006/relationships/slideLayout" Target="../slideLayouts/slideLayout262.xml"/><Relationship Id="rId59" Type="http://schemas.openxmlformats.org/officeDocument/2006/relationships/slideLayout" Target="../slideLayouts/slideLayout283.xml"/><Relationship Id="rId103" Type="http://schemas.openxmlformats.org/officeDocument/2006/relationships/slideLayout" Target="../slideLayouts/slideLayout327.xml"/><Relationship Id="rId124" Type="http://schemas.openxmlformats.org/officeDocument/2006/relationships/slideLayout" Target="../slideLayouts/slideLayout3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59"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‹Nº›</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2022, Oracle and/or its affiliates </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GB" dirty="0"/>
              <a:t>27/07/2022</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749" r:id="rId43"/>
    <p:sldLayoutId id="2147483908" r:id="rId44"/>
    <p:sldLayoutId id="2147483751" r:id="rId45"/>
    <p:sldLayoutId id="2147483945" r:id="rId46"/>
    <p:sldLayoutId id="2147483752" r:id="rId47"/>
    <p:sldLayoutId id="2147483912" r:id="rId48"/>
    <p:sldLayoutId id="2147483763" r:id="rId49"/>
    <p:sldLayoutId id="2147483943" r:id="rId50"/>
    <p:sldLayoutId id="2147483744" r:id="rId51"/>
    <p:sldLayoutId id="2147483944" r:id="rId52"/>
    <p:sldLayoutId id="2147483742" r:id="rId53"/>
    <p:sldLayoutId id="2147483952" r:id="rId54"/>
    <p:sldLayoutId id="2147483972" r:id="rId55"/>
    <p:sldLayoutId id="2147483973" r:id="rId56"/>
    <p:sldLayoutId id="2147484565" r:id="rId5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‹Nº›</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2022, Oracle and/or its affiliates </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GB" dirty="0"/>
              <a:t>27/07/2022</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69"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42012600"/>
      </p:ext>
    </p:extLst>
  </p:cSld>
  <p:clrMap bg1="lt1" tx1="dk1" bg2="lt2" tx2="dk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 id="2147484072" r:id="rId13"/>
    <p:sldLayoutId id="2147484073" r:id="rId14"/>
    <p:sldLayoutId id="2147484074" r:id="rId15"/>
    <p:sldLayoutId id="2147484075" r:id="rId16"/>
    <p:sldLayoutId id="2147484076" r:id="rId17"/>
    <p:sldLayoutId id="2147484077" r:id="rId18"/>
    <p:sldLayoutId id="2147484078" r:id="rId19"/>
    <p:sldLayoutId id="2147484079" r:id="rId20"/>
    <p:sldLayoutId id="2147484080" r:id="rId21"/>
    <p:sldLayoutId id="2147484081" r:id="rId22"/>
    <p:sldLayoutId id="2147484082" r:id="rId23"/>
    <p:sldLayoutId id="2147484084" r:id="rId24"/>
    <p:sldLayoutId id="2147484085" r:id="rId25"/>
    <p:sldLayoutId id="2147484086" r:id="rId26"/>
    <p:sldLayoutId id="2147484087" r:id="rId27"/>
    <p:sldLayoutId id="2147484088" r:id="rId28"/>
    <p:sldLayoutId id="2147484089" r:id="rId29"/>
    <p:sldLayoutId id="2147484090" r:id="rId30"/>
    <p:sldLayoutId id="2147484091" r:id="rId31"/>
    <p:sldLayoutId id="2147484092" r:id="rId32"/>
    <p:sldLayoutId id="2147484093" r:id="rId33"/>
    <p:sldLayoutId id="2147484094" r:id="rId34"/>
    <p:sldLayoutId id="2147484095" r:id="rId35"/>
    <p:sldLayoutId id="2147484096" r:id="rId36"/>
    <p:sldLayoutId id="2147484097" r:id="rId37"/>
    <p:sldLayoutId id="2147484098" r:id="rId38"/>
    <p:sldLayoutId id="2147484099" r:id="rId39"/>
    <p:sldLayoutId id="2147484100" r:id="rId40"/>
    <p:sldLayoutId id="2147484101" r:id="rId41"/>
    <p:sldLayoutId id="2147484102" r:id="rId42"/>
    <p:sldLayoutId id="2147484103" r:id="rId43"/>
    <p:sldLayoutId id="2147484104" r:id="rId44"/>
    <p:sldLayoutId id="2147484105" r:id="rId45"/>
    <p:sldLayoutId id="2147484106" r:id="rId46"/>
    <p:sldLayoutId id="2147484107" r:id="rId47"/>
    <p:sldLayoutId id="2147484108" r:id="rId48"/>
    <p:sldLayoutId id="2147484109" r:id="rId49"/>
    <p:sldLayoutId id="2147484110" r:id="rId50"/>
    <p:sldLayoutId id="2147484111" r:id="rId51"/>
    <p:sldLayoutId id="2147484112" r:id="rId52"/>
    <p:sldLayoutId id="2147484113" r:id="rId53"/>
    <p:sldLayoutId id="2147484114" r:id="rId54"/>
    <p:sldLayoutId id="2147484115" r:id="rId55"/>
    <p:sldLayoutId id="2147484116" r:id="rId56"/>
    <p:sldLayoutId id="2147484117" r:id="rId57"/>
    <p:sldLayoutId id="2147484118" r:id="rId58"/>
    <p:sldLayoutId id="2147484119" r:id="rId59"/>
    <p:sldLayoutId id="2147484120" r:id="rId60"/>
    <p:sldLayoutId id="2147484121" r:id="rId61"/>
    <p:sldLayoutId id="2147484122" r:id="rId62"/>
    <p:sldLayoutId id="2147484123" r:id="rId63"/>
    <p:sldLayoutId id="2147484124" r:id="rId64"/>
    <p:sldLayoutId id="2147484125" r:id="rId65"/>
    <p:sldLayoutId id="2147484126" r:id="rId66"/>
    <p:sldLayoutId id="2147484127" r:id="rId67"/>
    <p:sldLayoutId id="2147484128" r:id="rId68"/>
    <p:sldLayoutId id="2147484129" r:id="rId69"/>
    <p:sldLayoutId id="2147484130" r:id="rId70"/>
    <p:sldLayoutId id="2147484131" r:id="rId71"/>
    <p:sldLayoutId id="2147484132" r:id="rId72"/>
    <p:sldLayoutId id="2147484133" r:id="rId73"/>
    <p:sldLayoutId id="2147484134" r:id="rId74"/>
    <p:sldLayoutId id="2147484135" r:id="rId75"/>
    <p:sldLayoutId id="2147484136" r:id="rId76"/>
    <p:sldLayoutId id="2147484137" r:id="rId77"/>
    <p:sldLayoutId id="2147484138" r:id="rId78"/>
    <p:sldLayoutId id="2147484139" r:id="rId79"/>
    <p:sldLayoutId id="2147484140" r:id="rId80"/>
    <p:sldLayoutId id="2147484141" r:id="rId81"/>
    <p:sldLayoutId id="2147484142" r:id="rId82"/>
    <p:sldLayoutId id="2147484143" r:id="rId83"/>
    <p:sldLayoutId id="2147484144" r:id="rId84"/>
    <p:sldLayoutId id="2147484145" r:id="rId85"/>
    <p:sldLayoutId id="2147484146" r:id="rId86"/>
    <p:sldLayoutId id="2147484147" r:id="rId87"/>
    <p:sldLayoutId id="2147484148" r:id="rId88"/>
    <p:sldLayoutId id="2147484149" r:id="rId89"/>
    <p:sldLayoutId id="2147484150" r:id="rId90"/>
    <p:sldLayoutId id="2147484151" r:id="rId91"/>
    <p:sldLayoutId id="2147484152" r:id="rId92"/>
    <p:sldLayoutId id="2147484153" r:id="rId93"/>
    <p:sldLayoutId id="2147484154" r:id="rId94"/>
    <p:sldLayoutId id="2147484155" r:id="rId95"/>
    <p:sldLayoutId id="2147484156" r:id="rId96"/>
    <p:sldLayoutId id="2147484157" r:id="rId97"/>
    <p:sldLayoutId id="2147484158" r:id="rId98"/>
    <p:sldLayoutId id="2147484159" r:id="rId99"/>
    <p:sldLayoutId id="2147484160" r:id="rId100"/>
    <p:sldLayoutId id="2147484161" r:id="rId101"/>
    <p:sldLayoutId id="2147484162" r:id="rId102"/>
    <p:sldLayoutId id="2147484163" r:id="rId103"/>
    <p:sldLayoutId id="2147484164" r:id="rId104"/>
    <p:sldLayoutId id="2147484165" r:id="rId105"/>
    <p:sldLayoutId id="2147484166" r:id="rId106"/>
    <p:sldLayoutId id="2147484167" r:id="rId107"/>
    <p:sldLayoutId id="2147484168" r:id="rId108"/>
    <p:sldLayoutId id="2147484169" r:id="rId109"/>
    <p:sldLayoutId id="2147484170" r:id="rId110"/>
    <p:sldLayoutId id="2147484171" r:id="rId111"/>
    <p:sldLayoutId id="2147484172" r:id="rId112"/>
    <p:sldLayoutId id="2147484173" r:id="rId113"/>
    <p:sldLayoutId id="2147484174" r:id="rId114"/>
    <p:sldLayoutId id="2147484175" r:id="rId115"/>
    <p:sldLayoutId id="2147484176" r:id="rId116"/>
    <p:sldLayoutId id="2147484177" r:id="rId117"/>
    <p:sldLayoutId id="2147484178" r:id="rId118"/>
    <p:sldLayoutId id="2147484179" r:id="rId119"/>
    <p:sldLayoutId id="2147484180" r:id="rId120"/>
    <p:sldLayoutId id="2147484181" r:id="rId121"/>
    <p:sldLayoutId id="2147484182" r:id="rId122"/>
    <p:sldLayoutId id="2147484183" r:id="rId123"/>
    <p:sldLayoutId id="2147484184" r:id="rId124"/>
    <p:sldLayoutId id="2147484185" r:id="rId125"/>
    <p:sldLayoutId id="2147484186" r:id="rId126"/>
    <p:sldLayoutId id="2147484187" r:id="rId127"/>
    <p:sldLayoutId id="2147484188" r:id="rId128"/>
    <p:sldLayoutId id="2147484189" r:id="rId129"/>
    <p:sldLayoutId id="2147484190" r:id="rId130"/>
    <p:sldLayoutId id="2147484191" r:id="rId131"/>
    <p:sldLayoutId id="2147484192" r:id="rId132"/>
    <p:sldLayoutId id="2147484193" r:id="rId133"/>
    <p:sldLayoutId id="2147484194" r:id="rId134"/>
    <p:sldLayoutId id="2147484195" r:id="rId135"/>
    <p:sldLayoutId id="2147484196" r:id="rId136"/>
    <p:sldLayoutId id="2147484197" r:id="rId137"/>
    <p:sldLayoutId id="2147484198" r:id="rId138"/>
    <p:sldLayoutId id="2147484199" r:id="rId139"/>
    <p:sldLayoutId id="2147484200" r:id="rId140"/>
    <p:sldLayoutId id="2147484201" r:id="rId141"/>
    <p:sldLayoutId id="2147484202" r:id="rId142"/>
    <p:sldLayoutId id="2147484203" r:id="rId143"/>
    <p:sldLayoutId id="2147484204" r:id="rId144"/>
    <p:sldLayoutId id="2147484205" r:id="rId145"/>
    <p:sldLayoutId id="2147484206" r:id="rId146"/>
    <p:sldLayoutId id="2147484207" r:id="rId147"/>
    <p:sldLayoutId id="2147484208" r:id="rId148"/>
    <p:sldLayoutId id="2147484209" r:id="rId149"/>
    <p:sldLayoutId id="2147484210" r:id="rId150"/>
    <p:sldLayoutId id="2147484211" r:id="rId151"/>
    <p:sldLayoutId id="2147484212" r:id="rId152"/>
    <p:sldLayoutId id="2147484213" r:id="rId153"/>
    <p:sldLayoutId id="2147484214" r:id="rId154"/>
    <p:sldLayoutId id="2147484215" r:id="rId155"/>
    <p:sldLayoutId id="2147484216" r:id="rId156"/>
    <p:sldLayoutId id="2147484217" r:id="rId157"/>
    <p:sldLayoutId id="2147484218" r:id="rId158"/>
    <p:sldLayoutId id="2147484219" r:id="rId159"/>
    <p:sldLayoutId id="2147484220" r:id="rId160"/>
    <p:sldLayoutId id="2147484221" r:id="rId161"/>
    <p:sldLayoutId id="2147484222" r:id="rId162"/>
    <p:sldLayoutId id="2147484223" r:id="rId163"/>
    <p:sldLayoutId id="2147484224" r:id="rId164"/>
    <p:sldLayoutId id="2147484225" r:id="rId165"/>
    <p:sldLayoutId id="2147484226" r:id="rId166"/>
    <p:sldLayoutId id="2147484227" r:id="rId1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‹Nº›</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dirty="0"/>
              <a:t>Copyright © 2022, Oracle and/or its affiliates </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en-GB" dirty="0"/>
              <a:t>27/07/2022</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69"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60036557"/>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 id="2147484264" r:id="rId36"/>
    <p:sldLayoutId id="2147484265" r:id="rId37"/>
    <p:sldLayoutId id="2147484266" r:id="rId38"/>
    <p:sldLayoutId id="2147484267" r:id="rId39"/>
    <p:sldLayoutId id="2147484268" r:id="rId40"/>
    <p:sldLayoutId id="2147484269" r:id="rId41"/>
    <p:sldLayoutId id="2147484270" r:id="rId42"/>
    <p:sldLayoutId id="2147484271" r:id="rId43"/>
    <p:sldLayoutId id="2147484272" r:id="rId44"/>
    <p:sldLayoutId id="2147484273" r:id="rId45"/>
    <p:sldLayoutId id="2147484274" r:id="rId46"/>
    <p:sldLayoutId id="2147484275" r:id="rId47"/>
    <p:sldLayoutId id="2147484276" r:id="rId48"/>
    <p:sldLayoutId id="2147484277" r:id="rId49"/>
    <p:sldLayoutId id="2147484278" r:id="rId50"/>
    <p:sldLayoutId id="2147484279" r:id="rId51"/>
    <p:sldLayoutId id="2147484280" r:id="rId52"/>
    <p:sldLayoutId id="2147484281" r:id="rId53"/>
    <p:sldLayoutId id="2147484282" r:id="rId54"/>
    <p:sldLayoutId id="2147484283" r:id="rId55"/>
    <p:sldLayoutId id="2147484284" r:id="rId56"/>
    <p:sldLayoutId id="2147484285" r:id="rId57"/>
    <p:sldLayoutId id="2147484286" r:id="rId58"/>
    <p:sldLayoutId id="2147484287" r:id="rId59"/>
    <p:sldLayoutId id="2147484288" r:id="rId60"/>
    <p:sldLayoutId id="2147484289" r:id="rId61"/>
    <p:sldLayoutId id="2147484290" r:id="rId62"/>
    <p:sldLayoutId id="2147484291" r:id="rId63"/>
    <p:sldLayoutId id="2147484292" r:id="rId64"/>
    <p:sldLayoutId id="2147484293" r:id="rId65"/>
    <p:sldLayoutId id="2147484294" r:id="rId66"/>
    <p:sldLayoutId id="2147484295" r:id="rId67"/>
    <p:sldLayoutId id="2147484296" r:id="rId68"/>
    <p:sldLayoutId id="2147484297" r:id="rId69"/>
    <p:sldLayoutId id="2147484298" r:id="rId70"/>
    <p:sldLayoutId id="2147484299" r:id="rId71"/>
    <p:sldLayoutId id="2147484300" r:id="rId72"/>
    <p:sldLayoutId id="2147484301" r:id="rId73"/>
    <p:sldLayoutId id="2147484302" r:id="rId74"/>
    <p:sldLayoutId id="2147484303" r:id="rId75"/>
    <p:sldLayoutId id="2147484304" r:id="rId76"/>
    <p:sldLayoutId id="2147484305" r:id="rId77"/>
    <p:sldLayoutId id="2147484306" r:id="rId78"/>
    <p:sldLayoutId id="2147484307" r:id="rId79"/>
    <p:sldLayoutId id="2147484308" r:id="rId80"/>
    <p:sldLayoutId id="2147484309" r:id="rId81"/>
    <p:sldLayoutId id="2147484310" r:id="rId82"/>
    <p:sldLayoutId id="2147484311" r:id="rId83"/>
    <p:sldLayoutId id="2147484312" r:id="rId84"/>
    <p:sldLayoutId id="2147484313" r:id="rId85"/>
    <p:sldLayoutId id="2147484314" r:id="rId86"/>
    <p:sldLayoutId id="2147484315" r:id="rId87"/>
    <p:sldLayoutId id="2147484316" r:id="rId88"/>
    <p:sldLayoutId id="2147484317" r:id="rId89"/>
    <p:sldLayoutId id="2147484318" r:id="rId90"/>
    <p:sldLayoutId id="2147484319" r:id="rId91"/>
    <p:sldLayoutId id="2147484320" r:id="rId92"/>
    <p:sldLayoutId id="2147484321" r:id="rId93"/>
    <p:sldLayoutId id="2147484322" r:id="rId94"/>
    <p:sldLayoutId id="2147484323" r:id="rId95"/>
    <p:sldLayoutId id="2147484324" r:id="rId96"/>
    <p:sldLayoutId id="2147484325" r:id="rId97"/>
    <p:sldLayoutId id="2147484326" r:id="rId98"/>
    <p:sldLayoutId id="2147484327" r:id="rId99"/>
    <p:sldLayoutId id="2147484328" r:id="rId100"/>
    <p:sldLayoutId id="2147484329" r:id="rId101"/>
    <p:sldLayoutId id="2147484330" r:id="rId102"/>
    <p:sldLayoutId id="2147484331" r:id="rId103"/>
    <p:sldLayoutId id="2147484332" r:id="rId104"/>
    <p:sldLayoutId id="2147484333" r:id="rId105"/>
    <p:sldLayoutId id="2147484334" r:id="rId106"/>
    <p:sldLayoutId id="2147484335" r:id="rId107"/>
    <p:sldLayoutId id="2147484336" r:id="rId108"/>
    <p:sldLayoutId id="2147484337" r:id="rId109"/>
    <p:sldLayoutId id="2147484338" r:id="rId110"/>
    <p:sldLayoutId id="2147484339" r:id="rId111"/>
    <p:sldLayoutId id="2147484340" r:id="rId112"/>
    <p:sldLayoutId id="2147484341" r:id="rId113"/>
    <p:sldLayoutId id="2147484342" r:id="rId114"/>
    <p:sldLayoutId id="2147484343" r:id="rId115"/>
    <p:sldLayoutId id="2147484344" r:id="rId116"/>
    <p:sldLayoutId id="2147484345" r:id="rId117"/>
    <p:sldLayoutId id="2147484346" r:id="rId118"/>
    <p:sldLayoutId id="2147484347" r:id="rId119"/>
    <p:sldLayoutId id="2147484348" r:id="rId120"/>
    <p:sldLayoutId id="2147484349" r:id="rId121"/>
    <p:sldLayoutId id="2147484350" r:id="rId122"/>
    <p:sldLayoutId id="2147484351" r:id="rId123"/>
    <p:sldLayoutId id="2147484352" r:id="rId124"/>
    <p:sldLayoutId id="2147484353" r:id="rId125"/>
    <p:sldLayoutId id="2147484354" r:id="rId126"/>
    <p:sldLayoutId id="2147484355" r:id="rId127"/>
    <p:sldLayoutId id="2147484356" r:id="rId128"/>
    <p:sldLayoutId id="2147484357" r:id="rId129"/>
    <p:sldLayoutId id="2147484358" r:id="rId130"/>
    <p:sldLayoutId id="2147484359" r:id="rId131"/>
    <p:sldLayoutId id="2147484360" r:id="rId132"/>
    <p:sldLayoutId id="2147484361" r:id="rId133"/>
    <p:sldLayoutId id="2147484362" r:id="rId134"/>
    <p:sldLayoutId id="2147484363" r:id="rId135"/>
    <p:sldLayoutId id="2147484364" r:id="rId136"/>
    <p:sldLayoutId id="2147484365" r:id="rId137"/>
    <p:sldLayoutId id="2147484366" r:id="rId138"/>
    <p:sldLayoutId id="2147484367" r:id="rId139"/>
    <p:sldLayoutId id="2147484368" r:id="rId140"/>
    <p:sldLayoutId id="2147484369" r:id="rId141"/>
    <p:sldLayoutId id="2147484370" r:id="rId142"/>
    <p:sldLayoutId id="2147484371" r:id="rId143"/>
    <p:sldLayoutId id="2147484372" r:id="rId144"/>
    <p:sldLayoutId id="2147484373" r:id="rId145"/>
    <p:sldLayoutId id="2147484374" r:id="rId146"/>
    <p:sldLayoutId id="2147484375" r:id="rId147"/>
    <p:sldLayoutId id="2147484376" r:id="rId148"/>
    <p:sldLayoutId id="2147484377" r:id="rId149"/>
    <p:sldLayoutId id="2147484378" r:id="rId150"/>
    <p:sldLayoutId id="2147484379" r:id="rId151"/>
    <p:sldLayoutId id="2147484380" r:id="rId152"/>
    <p:sldLayoutId id="2147484381" r:id="rId153"/>
    <p:sldLayoutId id="2147484382" r:id="rId154"/>
    <p:sldLayoutId id="2147484383" r:id="rId155"/>
    <p:sldLayoutId id="2147484384" r:id="rId156"/>
    <p:sldLayoutId id="2147484385" r:id="rId157"/>
    <p:sldLayoutId id="2147484386" r:id="rId158"/>
    <p:sldLayoutId id="2147484387" r:id="rId159"/>
    <p:sldLayoutId id="2147484388" r:id="rId160"/>
    <p:sldLayoutId id="2147484389" r:id="rId161"/>
    <p:sldLayoutId id="2147484390" r:id="rId162"/>
    <p:sldLayoutId id="2147484391" r:id="rId163"/>
    <p:sldLayoutId id="2147484392" r:id="rId164"/>
    <p:sldLayoutId id="2147484393" r:id="rId165"/>
    <p:sldLayoutId id="2147484394" r:id="rId166"/>
    <p:sldLayoutId id="2147484395" r:id="rId1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61766E-1D3F-43B0-8D03-E55EF92E79B8}"/>
              </a:ext>
            </a:extLst>
          </p:cNvPr>
          <p:cNvSpPr>
            <a:spLocks noGrp="1"/>
          </p:cNvSpPr>
          <p:nvPr>
            <p:ph type="sldNum" sz="quarter" idx="12"/>
            <p:custDataLst>
              <p:tags r:id="rId1"/>
            </p:custDataLst>
          </p:nvPr>
        </p:nvSpPr>
        <p:spPr>
          <a:xfrm>
            <a:off x="762000" y="6423660"/>
            <a:ext cx="6946900" cy="365760"/>
          </a:xfrm>
        </p:spPr>
        <p:txBody>
          <a:bodyPr/>
          <a:lstStyle/>
          <a:p>
            <a:fld id="{345D60D9-5372-5F40-9443-0F9AE5BDC3C8}" type="slidenum">
              <a:rPr lang="en-US" smtClean="0"/>
              <a:t>1</a:t>
            </a:fld>
            <a:r>
              <a:rPr lang="en-US" dirty="0"/>
              <a:t>  Copyright © 2023, Oracle and/or its affiliates | Confidential: Public</a:t>
            </a:r>
          </a:p>
        </p:txBody>
      </p:sp>
      <p:sp>
        <p:nvSpPr>
          <p:cNvPr id="7" name="Title 6">
            <a:extLst>
              <a:ext uri="{FF2B5EF4-FFF2-40B4-BE49-F238E27FC236}">
                <a16:creationId xmlns:a16="http://schemas.microsoft.com/office/drawing/2014/main" id="{43AB04C3-27F9-4176-A75D-71B204F5D4E1}"/>
              </a:ext>
            </a:extLst>
          </p:cNvPr>
          <p:cNvSpPr>
            <a:spLocks noGrp="1"/>
          </p:cNvSpPr>
          <p:nvPr>
            <p:ph type="title"/>
            <p:custDataLst>
              <p:tags r:id="rId2"/>
            </p:custDataLst>
          </p:nvPr>
        </p:nvSpPr>
        <p:spPr/>
        <p:txBody>
          <a:bodyPr/>
          <a:lstStyle/>
          <a:p>
            <a:r>
              <a:rPr lang="en-US" dirty="0">
                <a:solidFill>
                  <a:schemeClr val="accent1"/>
                </a:solidFill>
              </a:rPr>
              <a:t>Simple deploy guide of Private DNS integration with On-premises</a:t>
            </a:r>
            <a:endParaRPr lang="en-US" dirty="0"/>
          </a:p>
        </p:txBody>
      </p:sp>
    </p:spTree>
    <p:extLst>
      <p:ext uri="{BB962C8B-B14F-4D97-AF65-F5344CB8AC3E}">
        <p14:creationId xmlns:p14="http://schemas.microsoft.com/office/powerpoint/2010/main" val="101398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diagram, screenshot, plan&#10;&#10;Description automatically generated">
            <a:extLst>
              <a:ext uri="{FF2B5EF4-FFF2-40B4-BE49-F238E27FC236}">
                <a16:creationId xmlns:a16="http://schemas.microsoft.com/office/drawing/2014/main" id="{6FF38DFE-451E-46CD-BA84-EC9CBB3200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75" y="2243579"/>
            <a:ext cx="5873460" cy="3112933"/>
          </a:xfrm>
          <a:prstGeom prst="rect">
            <a:avLst/>
          </a:prstGeom>
          <a:noFill/>
        </p:spPr>
      </p:pic>
      <p:sp>
        <p:nvSpPr>
          <p:cNvPr id="96" name="Text Placeholder 7">
            <a:extLst>
              <a:ext uri="{FF2B5EF4-FFF2-40B4-BE49-F238E27FC236}">
                <a16:creationId xmlns:a16="http://schemas.microsoft.com/office/drawing/2014/main" id="{3AD5BD21-2910-49A8-8DE8-FE1ECEBC57E0}"/>
              </a:ext>
            </a:extLst>
          </p:cNvPr>
          <p:cNvSpPr>
            <a:spLocks noGrp="1"/>
          </p:cNvSpPr>
          <p:nvPr>
            <p:ph sz="quarter" idx="15"/>
          </p:nvPr>
        </p:nvSpPr>
        <p:spPr>
          <a:xfrm>
            <a:off x="6366215" y="1608575"/>
            <a:ext cx="5084064" cy="4507992"/>
          </a:xfrm>
        </p:spPr>
        <p:txBody>
          <a:bodyPr>
            <a:normAutofit/>
          </a:bodyPr>
          <a:lstStyle/>
          <a:p>
            <a:pPr marL="285750" indent="-285750">
              <a:buFont typeface="Arial" panose="020B0604020202020204" pitchFamily="34" charset="0"/>
              <a:buChar char="•"/>
            </a:pPr>
            <a:r>
              <a:rPr lang="en-US" b="1" dirty="0"/>
              <a:t>OCI will create the DNS entries for Compute resources based on the private domain in the VCN</a:t>
            </a:r>
          </a:p>
          <a:p>
            <a:pPr marL="285750" indent="-285750">
              <a:buFont typeface="Arial" panose="020B0604020202020204" pitchFamily="34" charset="0"/>
              <a:buChar char="•"/>
            </a:pPr>
            <a:r>
              <a:rPr lang="en-US" b="1" dirty="0"/>
              <a:t>Private DNS resolver for DNS resolution to and from other private networks</a:t>
            </a:r>
          </a:p>
          <a:p>
            <a:pPr marL="285750" indent="-285750">
              <a:buFont typeface="Arial" panose="020B0604020202020204" pitchFamily="34" charset="0"/>
              <a:buChar char="•"/>
            </a:pPr>
            <a:r>
              <a:rPr lang="en-US" b="1" dirty="0"/>
              <a:t>You need to configure each VCN to resolve On-Premises resolution</a:t>
            </a:r>
          </a:p>
          <a:p>
            <a:pPr marL="285750" indent="-285750">
              <a:buFont typeface="Arial" panose="020B0604020202020204" pitchFamily="34" charset="0"/>
              <a:buChar char="•"/>
            </a:pPr>
            <a:r>
              <a:rPr lang="en-US" b="1" dirty="0"/>
              <a:t>Each VCN in a different DNS domain</a:t>
            </a:r>
          </a:p>
          <a:p>
            <a:pPr marL="285750" indent="-285750">
              <a:buFont typeface="Arial" panose="020B0604020202020204" pitchFamily="34" charset="0"/>
              <a:buChar char="•"/>
            </a:pPr>
            <a:r>
              <a:rPr lang="en-US" b="1" dirty="0"/>
              <a:t>Create a Listening Endpoint to Listen your On-premises DNS requests and resolve OCI DNS names</a:t>
            </a:r>
          </a:p>
          <a:p>
            <a:pPr marL="285750" indent="-285750">
              <a:buFont typeface="Arial" panose="020B0604020202020204" pitchFamily="34" charset="0"/>
              <a:buChar char="•"/>
            </a:pPr>
            <a:r>
              <a:rPr lang="en-US" b="1" dirty="0"/>
              <a:t>Create a Forwarding Endpoint to Forward request to On-Premises DNS requests</a:t>
            </a:r>
          </a:p>
          <a:p>
            <a:pPr marL="285750" indent="-285750">
              <a:buFont typeface="Arial" panose="020B0604020202020204" pitchFamily="34" charset="0"/>
              <a:buChar char="•"/>
            </a:pPr>
            <a:r>
              <a:rPr lang="en-US" b="1" dirty="0"/>
              <a:t>Create a Rule to Forward all On-premises for the On-Premises domain(s)</a:t>
            </a:r>
          </a:p>
        </p:txBody>
      </p:sp>
      <p:sp>
        <p:nvSpPr>
          <p:cNvPr id="7" name="Title 6">
            <a:extLst>
              <a:ext uri="{FF2B5EF4-FFF2-40B4-BE49-F238E27FC236}">
                <a16:creationId xmlns:a16="http://schemas.microsoft.com/office/drawing/2014/main" id="{C06AC23D-AB91-45BD-ABF6-D0CE94146B59}"/>
              </a:ext>
            </a:extLst>
          </p:cNvPr>
          <p:cNvSpPr>
            <a:spLocks noGrp="1"/>
          </p:cNvSpPr>
          <p:nvPr>
            <p:ph type="title"/>
          </p:nvPr>
        </p:nvSpPr>
        <p:spPr>
          <a:xfrm>
            <a:off x="768875" y="182403"/>
            <a:ext cx="10671048" cy="822960"/>
          </a:xfrm>
        </p:spPr>
        <p:txBody>
          <a:bodyPr anchor="b">
            <a:normAutofit/>
          </a:bodyPr>
          <a:lstStyle/>
          <a:p>
            <a:r>
              <a:rPr lang="en-US" dirty="0"/>
              <a:t>Architecture</a:t>
            </a:r>
            <a:endParaRPr lang="es-ES" dirty="0"/>
          </a:p>
        </p:txBody>
      </p:sp>
      <p:sp>
        <p:nvSpPr>
          <p:cNvPr id="4" name="Slide Number Placeholder 3">
            <a:extLst>
              <a:ext uri="{FF2B5EF4-FFF2-40B4-BE49-F238E27FC236}">
                <a16:creationId xmlns:a16="http://schemas.microsoft.com/office/drawing/2014/main" id="{088B02B6-1316-4E0E-A5B0-F9985C659621}"/>
              </a:ext>
            </a:extLst>
          </p:cNvPr>
          <p:cNvSpPr>
            <a:spLocks noGrp="1"/>
          </p:cNvSpPr>
          <p:nvPr>
            <p:ph type="sldNum" sz="quarter" idx="18"/>
          </p:nvPr>
        </p:nvSpPr>
        <p:spPr>
          <a:xfrm>
            <a:off x="762000" y="6423660"/>
            <a:ext cx="5403850" cy="365760"/>
          </a:xfrm>
        </p:spPr>
        <p:txBody>
          <a:bodyPr anchor="ctr">
            <a:normAutofit/>
          </a:bodyPr>
          <a:lstStyle/>
          <a:p>
            <a:pPr>
              <a:spcAft>
                <a:spcPts val="600"/>
              </a:spcAft>
            </a:pPr>
            <a:fld id="{345D60D9-5372-5F40-9443-0F9AE5BDC3C8}" type="slidenum">
              <a:rPr lang="en-US" smtClean="0"/>
              <a:pPr>
                <a:spcAft>
                  <a:spcPts val="600"/>
                </a:spcAft>
              </a:pPr>
              <a:t>2</a:t>
            </a:fld>
            <a:r>
              <a:rPr lang="en-US" dirty="0"/>
              <a:t> Copyright © 2023, Oracle and/or its affiliates | Confidential: Public</a:t>
            </a:r>
          </a:p>
        </p:txBody>
      </p:sp>
      <p:sp>
        <p:nvSpPr>
          <p:cNvPr id="2" name="Rectángulo 1">
            <a:extLst>
              <a:ext uri="{FF2B5EF4-FFF2-40B4-BE49-F238E27FC236}">
                <a16:creationId xmlns:a16="http://schemas.microsoft.com/office/drawing/2014/main" id="{66812027-4721-C7A9-D38E-E66DEC2CCE3E}"/>
              </a:ext>
            </a:extLst>
          </p:cNvPr>
          <p:cNvSpPr/>
          <p:nvPr/>
        </p:nvSpPr>
        <p:spPr>
          <a:xfrm>
            <a:off x="222250" y="2679700"/>
            <a:ext cx="996950" cy="88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4">
            <a:extLst>
              <a:ext uri="{FF2B5EF4-FFF2-40B4-BE49-F238E27FC236}">
                <a16:creationId xmlns:a16="http://schemas.microsoft.com/office/drawing/2014/main" id="{548121C0-978D-D7D7-E19E-4AA7AFD6E0B5}"/>
              </a:ext>
            </a:extLst>
          </p:cNvPr>
          <p:cNvSpPr/>
          <p:nvPr/>
        </p:nvSpPr>
        <p:spPr>
          <a:xfrm>
            <a:off x="243246" y="4114766"/>
            <a:ext cx="996950" cy="889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24157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81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668"/>
</p:tagLst>
</file>

<file path=ppt/tags/tag2.xml><?xml version="1.0" encoding="utf-8"?>
<p:tagLst xmlns:a="http://schemas.openxmlformats.org/drawingml/2006/main" xmlns:r="http://schemas.openxmlformats.org/officeDocument/2006/relationships" xmlns:p="http://schemas.openxmlformats.org/presentationml/2006/main">
  <p:tag name="AS_UNIQUEID" val="669"/>
</p:tagLst>
</file>

<file path=ppt/tags/tag3.xml><?xml version="1.0" encoding="utf-8"?>
<p:tagLst xmlns:a="http://schemas.openxmlformats.org/drawingml/2006/main" xmlns:r="http://schemas.openxmlformats.org/officeDocument/2006/relationships" xmlns:p="http://schemas.openxmlformats.org/presentationml/2006/main">
  <p:tag name="AS_UNIQUEID" val="662"/>
</p:tagLst>
</file>

<file path=ppt/tags/tag4.xml><?xml version="1.0" encoding="utf-8"?>
<p:tagLst xmlns:a="http://schemas.openxmlformats.org/drawingml/2006/main" xmlns:r="http://schemas.openxmlformats.org/officeDocument/2006/relationships" xmlns:p="http://schemas.openxmlformats.org/presentationml/2006/main">
  <p:tag name="AS_UNIQUEID" val="663"/>
</p:tagLst>
</file>

<file path=ppt/tags/tag5.xml><?xml version="1.0" encoding="utf-8"?>
<p:tagLst xmlns:a="http://schemas.openxmlformats.org/drawingml/2006/main" xmlns:r="http://schemas.openxmlformats.org/officeDocument/2006/relationships" xmlns:p="http://schemas.openxmlformats.org/presentationml/2006/main">
  <p:tag name="AS_UNIQUEID" val="664"/>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419B4D94-9318-2D45-B47C-6493BB7E08B3}" vid="{077DFD69-7EF4-F04D-858F-09AC8C7F28A2}"/>
    </a:ext>
  </a:extLst>
</a:theme>
</file>

<file path=ppt/theme/theme2.xml><?xml version="1.0" encoding="utf-8"?>
<a:theme xmlns:a="http://schemas.openxmlformats.org/drawingml/2006/main" name="2_Parent Master Pillars">
  <a:themeElements>
    <a:clrScheme name="Oracle Pine 10.21.1">
      <a:dk1>
        <a:srgbClr val="312D2A"/>
      </a:dk1>
      <a:lt1>
        <a:srgbClr val="FCFBFA"/>
      </a:lt1>
      <a:dk2>
        <a:srgbClr val="312D2A"/>
      </a:dk2>
      <a:lt2>
        <a:srgbClr val="FCFBFA"/>
      </a:lt2>
      <a:accent1>
        <a:srgbClr val="E9F9EE"/>
      </a:accent1>
      <a:accent2>
        <a:srgbClr val="CBE9D6"/>
      </a:accent2>
      <a:accent3>
        <a:srgbClr val="99C2A6"/>
      </a:accent3>
      <a:accent4>
        <a:srgbClr val="74A683"/>
      </a:accent4>
      <a:accent5>
        <a:srgbClr val="467553"/>
      </a:accent5>
      <a:accent6>
        <a:srgbClr val="33553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Cloud_Platform_OCI_PillarPPT_Pine_2022.potx" id="{B0B62B3C-475E-4A52-802F-43E4A214BC15}" vid="{484E3AD9-55C7-4622-A5CD-B35AFD0293B4}"/>
    </a:ext>
  </a:extLst>
</a:theme>
</file>

<file path=ppt/theme/theme3.xml><?xml version="1.0" encoding="utf-8"?>
<a:theme xmlns:a="http://schemas.openxmlformats.org/drawingml/2006/main" name="3_Parent Master Pillars">
  <a:themeElements>
    <a:clrScheme name="Oracle Pine 10.21.1">
      <a:dk1>
        <a:srgbClr val="312D2A"/>
      </a:dk1>
      <a:lt1>
        <a:srgbClr val="FCFBFA"/>
      </a:lt1>
      <a:dk2>
        <a:srgbClr val="312D2A"/>
      </a:dk2>
      <a:lt2>
        <a:srgbClr val="FCFBFA"/>
      </a:lt2>
      <a:accent1>
        <a:srgbClr val="E9F9EE"/>
      </a:accent1>
      <a:accent2>
        <a:srgbClr val="CBE9D6"/>
      </a:accent2>
      <a:accent3>
        <a:srgbClr val="99C2A6"/>
      </a:accent3>
      <a:accent4>
        <a:srgbClr val="74A683"/>
      </a:accent4>
      <a:accent5>
        <a:srgbClr val="467553"/>
      </a:accent5>
      <a:accent6>
        <a:srgbClr val="33553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Cloud_Platform_OCI_PillarPPT_Pine_v1.2-3.17.22" id="{86E3306B-1706-6643-86CA-BC16840E3F51}" vid="{3E920E79-ACAE-BA45-AEC9-84AAA46FBAA2}"/>
    </a:ext>
  </a:extLst>
</a:theme>
</file>

<file path=ppt/theme/theme4.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Oracle Redwood Modern v1.1</Template>
  <TotalTime>21909</TotalTime>
  <Words>137</Words>
  <Application>Microsoft Office PowerPoint</Application>
  <PresentationFormat>Panorámica</PresentationFormat>
  <Paragraphs>13</Paragraphs>
  <Slides>3</Slides>
  <Notes>1</Notes>
  <HiddenSlides>0</HiddenSlides>
  <MMClips>0</MMClips>
  <ScaleCrop>false</ScaleCrop>
  <HeadingPairs>
    <vt:vector size="6" baseType="variant">
      <vt:variant>
        <vt:lpstr>Fuentes usadas</vt:lpstr>
      </vt:variant>
      <vt:variant>
        <vt:i4>8</vt:i4>
      </vt:variant>
      <vt:variant>
        <vt:lpstr>Tema</vt:lpstr>
      </vt:variant>
      <vt:variant>
        <vt:i4>3</vt:i4>
      </vt:variant>
      <vt:variant>
        <vt:lpstr>Títulos de diapositiva</vt:lpstr>
      </vt:variant>
      <vt:variant>
        <vt:i4>3</vt:i4>
      </vt:variant>
    </vt:vector>
  </HeadingPairs>
  <TitlesOfParts>
    <vt:vector size="14" baseType="lpstr">
      <vt:lpstr>Arial</vt:lpstr>
      <vt:lpstr>Georgia</vt:lpstr>
      <vt:lpstr>Oracle Sans</vt:lpstr>
      <vt:lpstr>Oracle Sans Extra Bold</vt:lpstr>
      <vt:lpstr>Oracle Sans Light</vt:lpstr>
      <vt:lpstr>Oracle Sans Tab</vt:lpstr>
      <vt:lpstr>Oracle Sans Tab Light</vt:lpstr>
      <vt:lpstr>System Font Regular</vt:lpstr>
      <vt:lpstr>Parent Master Pillars</vt:lpstr>
      <vt:lpstr>2_Parent Master Pillars</vt:lpstr>
      <vt:lpstr>3_Parent Master Pillars</vt:lpstr>
      <vt:lpstr>Simple deploy guide of Private DNS integration with On-premises</vt:lpstr>
      <vt:lpstr>Architecture</vt:lpstr>
      <vt:lpstr>Presentación de PowerPoint</vt:lpstr>
    </vt:vector>
  </TitlesOfParts>
  <Manager/>
  <Company>Oracle Corporation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different about this template?</dc:title>
  <dc:subject/>
  <dc:creator>Esther Hsu</dc:creator>
  <cp:keywords/>
  <dc:description/>
  <cp:lastModifiedBy>Luis Catalan Hernandez</cp:lastModifiedBy>
  <cp:revision>390</cp:revision>
  <dcterms:created xsi:type="dcterms:W3CDTF">2021-12-10T23:41:11Z</dcterms:created>
  <dcterms:modified xsi:type="dcterms:W3CDTF">2023-07-07T13:01:22Z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